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57"/>
  </p:notesMasterIdLst>
  <p:sldIdLst>
    <p:sldId id="256" r:id="rId2"/>
    <p:sldId id="425" r:id="rId3"/>
    <p:sldId id="258" r:id="rId4"/>
    <p:sldId id="265" r:id="rId5"/>
    <p:sldId id="259" r:id="rId6"/>
    <p:sldId id="262" r:id="rId7"/>
    <p:sldId id="260" r:id="rId8"/>
    <p:sldId id="263" r:id="rId9"/>
    <p:sldId id="451" r:id="rId10"/>
    <p:sldId id="268" r:id="rId11"/>
    <p:sldId id="264" r:id="rId12"/>
    <p:sldId id="267" r:id="rId13"/>
    <p:sldId id="275" r:id="rId14"/>
    <p:sldId id="426" r:id="rId15"/>
    <p:sldId id="270" r:id="rId16"/>
    <p:sldId id="446" r:id="rId17"/>
    <p:sldId id="269" r:id="rId18"/>
    <p:sldId id="448" r:id="rId19"/>
    <p:sldId id="266" r:id="rId20"/>
    <p:sldId id="273" r:id="rId21"/>
    <p:sldId id="431" r:id="rId22"/>
    <p:sldId id="283" r:id="rId23"/>
    <p:sldId id="443" r:id="rId24"/>
    <p:sldId id="284" r:id="rId25"/>
    <p:sldId id="274" r:id="rId26"/>
    <p:sldId id="276" r:id="rId27"/>
    <p:sldId id="277" r:id="rId28"/>
    <p:sldId id="278" r:id="rId29"/>
    <p:sldId id="279" r:id="rId30"/>
    <p:sldId id="280" r:id="rId31"/>
    <p:sldId id="281" r:id="rId32"/>
    <p:sldId id="288" r:id="rId33"/>
    <p:sldId id="447" r:id="rId34"/>
    <p:sldId id="285" r:id="rId35"/>
    <p:sldId id="445" r:id="rId36"/>
    <p:sldId id="286" r:id="rId37"/>
    <p:sldId id="282" r:id="rId38"/>
    <p:sldId id="287" r:id="rId39"/>
    <p:sldId id="427" r:id="rId40"/>
    <p:sldId id="441" r:id="rId41"/>
    <p:sldId id="429" r:id="rId42"/>
    <p:sldId id="428" r:id="rId43"/>
    <p:sldId id="430" r:id="rId44"/>
    <p:sldId id="432" r:id="rId45"/>
    <p:sldId id="433" r:id="rId46"/>
    <p:sldId id="435" r:id="rId47"/>
    <p:sldId id="434" r:id="rId48"/>
    <p:sldId id="442" r:id="rId49"/>
    <p:sldId id="440" r:id="rId50"/>
    <p:sldId id="436" r:id="rId51"/>
    <p:sldId id="439" r:id="rId52"/>
    <p:sldId id="449" r:id="rId53"/>
    <p:sldId id="450" r:id="rId54"/>
    <p:sldId id="437" r:id="rId55"/>
    <p:sldId id="438"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063853"/>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2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íšek Jakub" userId="65d0a735-6082-4800-9366-57d040021099" providerId="ADAL" clId="{F1DBA7A9-8DCE-4696-BC26-1E0E8F6D1602}"/>
    <pc:docChg chg="custSel modSld">
      <pc:chgData name="Míšek Jakub" userId="65d0a735-6082-4800-9366-57d040021099" providerId="ADAL" clId="{F1DBA7A9-8DCE-4696-BC26-1E0E8F6D1602}" dt="2025-10-29T08:33:48.968" v="73" actId="20577"/>
      <pc:docMkLst>
        <pc:docMk/>
      </pc:docMkLst>
      <pc:sldChg chg="modSp mod">
        <pc:chgData name="Míšek Jakub" userId="65d0a735-6082-4800-9366-57d040021099" providerId="ADAL" clId="{F1DBA7A9-8DCE-4696-BC26-1E0E8F6D1602}" dt="2025-10-29T08:08:23.633" v="18" actId="13926"/>
        <pc:sldMkLst>
          <pc:docMk/>
          <pc:sldMk cId="1528204153" sldId="427"/>
        </pc:sldMkLst>
        <pc:spChg chg="mod">
          <ac:chgData name="Míšek Jakub" userId="65d0a735-6082-4800-9366-57d040021099" providerId="ADAL" clId="{F1DBA7A9-8DCE-4696-BC26-1E0E8F6D1602}" dt="2025-10-29T08:08:23.633" v="18" actId="13926"/>
          <ac:spMkLst>
            <pc:docMk/>
            <pc:sldMk cId="1528204153" sldId="427"/>
            <ac:spMk id="3" creationId="{AC482901-E0E7-4CDD-A1A0-7B147ECC79AC}"/>
          </ac:spMkLst>
        </pc:spChg>
      </pc:sldChg>
      <pc:sldChg chg="modSp mod">
        <pc:chgData name="Míšek Jakub" userId="65d0a735-6082-4800-9366-57d040021099" providerId="ADAL" clId="{F1DBA7A9-8DCE-4696-BC26-1E0E8F6D1602}" dt="2025-10-29T08:09:01.684" v="20" actId="14100"/>
        <pc:sldMkLst>
          <pc:docMk/>
          <pc:sldMk cId="306605233" sldId="429"/>
        </pc:sldMkLst>
        <pc:spChg chg="mod">
          <ac:chgData name="Míšek Jakub" userId="65d0a735-6082-4800-9366-57d040021099" providerId="ADAL" clId="{F1DBA7A9-8DCE-4696-BC26-1E0E8F6D1602}" dt="2025-10-29T08:09:01.684" v="20" actId="14100"/>
          <ac:spMkLst>
            <pc:docMk/>
            <pc:sldMk cId="306605233" sldId="429"/>
            <ac:spMk id="3" creationId="{AC482901-E0E7-4CDD-A1A0-7B147ECC79AC}"/>
          </ac:spMkLst>
        </pc:spChg>
      </pc:sldChg>
      <pc:sldChg chg="modSp mod">
        <pc:chgData name="Míšek Jakub" userId="65d0a735-6082-4800-9366-57d040021099" providerId="ADAL" clId="{F1DBA7A9-8DCE-4696-BC26-1E0E8F6D1602}" dt="2025-10-29T08:14:12.668" v="21" actId="313"/>
        <pc:sldMkLst>
          <pc:docMk/>
          <pc:sldMk cId="239903087" sldId="432"/>
        </pc:sldMkLst>
        <pc:spChg chg="mod">
          <ac:chgData name="Míšek Jakub" userId="65d0a735-6082-4800-9366-57d040021099" providerId="ADAL" clId="{F1DBA7A9-8DCE-4696-BC26-1E0E8F6D1602}" dt="2025-10-29T08:14:12.668" v="21" actId="313"/>
          <ac:spMkLst>
            <pc:docMk/>
            <pc:sldMk cId="239903087" sldId="432"/>
            <ac:spMk id="6" creationId="{4037CB40-12AB-4E7A-BE75-F3E518C01069}"/>
          </ac:spMkLst>
        </pc:spChg>
      </pc:sldChg>
      <pc:sldChg chg="modSp mod">
        <pc:chgData name="Míšek Jakub" userId="65d0a735-6082-4800-9366-57d040021099" providerId="ADAL" clId="{F1DBA7A9-8DCE-4696-BC26-1E0E8F6D1602}" dt="2025-10-29T08:17:31.046" v="22" actId="313"/>
        <pc:sldMkLst>
          <pc:docMk/>
          <pc:sldMk cId="4283271599" sldId="433"/>
        </pc:sldMkLst>
        <pc:spChg chg="mod">
          <ac:chgData name="Míšek Jakub" userId="65d0a735-6082-4800-9366-57d040021099" providerId="ADAL" clId="{F1DBA7A9-8DCE-4696-BC26-1E0E8F6D1602}" dt="2025-10-29T08:17:31.046" v="22" actId="313"/>
          <ac:spMkLst>
            <pc:docMk/>
            <pc:sldMk cId="4283271599" sldId="433"/>
            <ac:spMk id="3" creationId="{AC482901-E0E7-4CDD-A1A0-7B147ECC79AC}"/>
          </ac:spMkLst>
        </pc:spChg>
      </pc:sldChg>
      <pc:sldChg chg="modSp mod">
        <pc:chgData name="Míšek Jakub" userId="65d0a735-6082-4800-9366-57d040021099" providerId="ADAL" clId="{F1DBA7A9-8DCE-4696-BC26-1E0E8F6D1602}" dt="2025-10-29T08:33:48.968" v="73" actId="20577"/>
        <pc:sldMkLst>
          <pc:docMk/>
          <pc:sldMk cId="3562714467" sldId="436"/>
        </pc:sldMkLst>
        <pc:spChg chg="mod">
          <ac:chgData name="Míšek Jakub" userId="65d0a735-6082-4800-9366-57d040021099" providerId="ADAL" clId="{F1DBA7A9-8DCE-4696-BC26-1E0E8F6D1602}" dt="2025-10-29T08:33:48.968" v="73" actId="20577"/>
          <ac:spMkLst>
            <pc:docMk/>
            <pc:sldMk cId="3562714467" sldId="436"/>
            <ac:spMk id="3" creationId="{AC482901-E0E7-4CDD-A1A0-7B147ECC79AC}"/>
          </ac:spMkLst>
        </pc:spChg>
      </pc:sldChg>
      <pc:sldChg chg="modSp mod">
        <pc:chgData name="Míšek Jakub" userId="65d0a735-6082-4800-9366-57d040021099" providerId="ADAL" clId="{F1DBA7A9-8DCE-4696-BC26-1E0E8F6D1602}" dt="2025-10-29T08:27:44.419" v="71" actId="20577"/>
        <pc:sldMkLst>
          <pc:docMk/>
          <pc:sldMk cId="2175514479" sldId="440"/>
        </pc:sldMkLst>
        <pc:spChg chg="mod">
          <ac:chgData name="Míšek Jakub" userId="65d0a735-6082-4800-9366-57d040021099" providerId="ADAL" clId="{F1DBA7A9-8DCE-4696-BC26-1E0E8F6D1602}" dt="2025-10-29T08:27:44.419" v="71" actId="20577"/>
          <ac:spMkLst>
            <pc:docMk/>
            <pc:sldMk cId="2175514479" sldId="440"/>
            <ac:spMk id="3" creationId="{AC482901-E0E7-4CDD-A1A0-7B147ECC79AC}"/>
          </ac:spMkLst>
        </pc:spChg>
      </pc:sldChg>
      <pc:sldChg chg="modSp mod">
        <pc:chgData name="Míšek Jakub" userId="65d0a735-6082-4800-9366-57d040021099" providerId="ADAL" clId="{F1DBA7A9-8DCE-4696-BC26-1E0E8F6D1602}" dt="2025-10-29T07:20:08.731" v="17" actId="20577"/>
        <pc:sldMkLst>
          <pc:docMk/>
          <pc:sldMk cId="515041783" sldId="445"/>
        </pc:sldMkLst>
        <pc:spChg chg="mod">
          <ac:chgData name="Míšek Jakub" userId="65d0a735-6082-4800-9366-57d040021099" providerId="ADAL" clId="{F1DBA7A9-8DCE-4696-BC26-1E0E8F6D1602}" dt="2025-10-29T07:15:32.950" v="6" actId="20577"/>
          <ac:spMkLst>
            <pc:docMk/>
            <pc:sldMk cId="515041783" sldId="445"/>
            <ac:spMk id="3" creationId="{AC482901-E0E7-4CDD-A1A0-7B147ECC79AC}"/>
          </ac:spMkLst>
        </pc:spChg>
        <pc:spChg chg="mod">
          <ac:chgData name="Míšek Jakub" userId="65d0a735-6082-4800-9366-57d040021099" providerId="ADAL" clId="{F1DBA7A9-8DCE-4696-BC26-1E0E8F6D1602}" dt="2025-10-29T07:20:08.731" v="17" actId="20577"/>
          <ac:spMkLst>
            <pc:docMk/>
            <pc:sldMk cId="515041783" sldId="445"/>
            <ac:spMk id="6" creationId="{B2CCF984-D511-4526-8AA5-D91016815FE4}"/>
          </ac:spMkLst>
        </pc:spChg>
      </pc:sldChg>
    </pc:docChg>
  </pc:docChgLst>
  <pc:docChgLst>
    <pc:chgData name="Míšek Jakub" userId="65d0a735-6082-4800-9366-57d040021099" providerId="ADAL" clId="{F4458393-AAE0-4971-8DB8-2F7CB9E7294E}"/>
    <pc:docChg chg="undo custSel modSld">
      <pc:chgData name="Míšek Jakub" userId="65d0a735-6082-4800-9366-57d040021099" providerId="ADAL" clId="{F4458393-AAE0-4971-8DB8-2F7CB9E7294E}" dt="2025-01-30T10:12:24.228" v="69"/>
      <pc:docMkLst>
        <pc:docMk/>
      </pc:docMkLst>
      <pc:sldChg chg="modSp mod">
        <pc:chgData name="Míšek Jakub" userId="65d0a735-6082-4800-9366-57d040021099" providerId="ADAL" clId="{F4458393-AAE0-4971-8DB8-2F7CB9E7294E}" dt="2025-01-30T10:06:26.612" v="43" actId="20577"/>
        <pc:sldMkLst>
          <pc:docMk/>
          <pc:sldMk cId="1708220245" sldId="259"/>
        </pc:sldMkLst>
        <pc:spChg chg="mod">
          <ac:chgData name="Míšek Jakub" userId="65d0a735-6082-4800-9366-57d040021099" providerId="ADAL" clId="{F4458393-AAE0-4971-8DB8-2F7CB9E7294E}" dt="2025-01-30T10:06:26.612" v="43" actId="20577"/>
          <ac:spMkLst>
            <pc:docMk/>
            <pc:sldMk cId="1708220245" sldId="259"/>
            <ac:spMk id="3" creationId="{AC482901-E0E7-4CDD-A1A0-7B147ECC79AC}"/>
          </ac:spMkLst>
        </pc:spChg>
      </pc:sldChg>
      <pc:sldChg chg="modSp mod">
        <pc:chgData name="Míšek Jakub" userId="65d0a735-6082-4800-9366-57d040021099" providerId="ADAL" clId="{F4458393-AAE0-4971-8DB8-2F7CB9E7294E}" dt="2025-01-30T10:07:14.860" v="45" actId="113"/>
        <pc:sldMkLst>
          <pc:docMk/>
          <pc:sldMk cId="3306120194" sldId="263"/>
        </pc:sldMkLst>
        <pc:spChg chg="mod">
          <ac:chgData name="Míšek Jakub" userId="65d0a735-6082-4800-9366-57d040021099" providerId="ADAL" clId="{F4458393-AAE0-4971-8DB8-2F7CB9E7294E}" dt="2025-01-30T10:07:14.860" v="45" actId="113"/>
          <ac:spMkLst>
            <pc:docMk/>
            <pc:sldMk cId="3306120194" sldId="263"/>
            <ac:spMk id="3" creationId="{AC482901-E0E7-4CDD-A1A0-7B147ECC79AC}"/>
          </ac:spMkLst>
        </pc:spChg>
      </pc:sldChg>
      <pc:sldChg chg="modSp mod">
        <pc:chgData name="Míšek Jakub" userId="65d0a735-6082-4800-9366-57d040021099" providerId="ADAL" clId="{F4458393-AAE0-4971-8DB8-2F7CB9E7294E}" dt="2025-01-30T10:12:24.228" v="69"/>
        <pc:sldMkLst>
          <pc:docMk/>
          <pc:sldMk cId="3067284672" sldId="264"/>
        </pc:sldMkLst>
        <pc:spChg chg="mod">
          <ac:chgData name="Míšek Jakub" userId="65d0a735-6082-4800-9366-57d040021099" providerId="ADAL" clId="{F4458393-AAE0-4971-8DB8-2F7CB9E7294E}" dt="2025-01-30T10:12:24.228" v="69"/>
          <ac:spMkLst>
            <pc:docMk/>
            <pc:sldMk cId="3067284672" sldId="264"/>
            <ac:spMk id="3" creationId="{AC482901-E0E7-4CDD-A1A0-7B147ECC79AC}"/>
          </ac:spMkLst>
        </pc:spChg>
      </pc:sldChg>
      <pc:sldChg chg="modSp mod">
        <pc:chgData name="Míšek Jakub" userId="65d0a735-6082-4800-9366-57d040021099" providerId="ADAL" clId="{F4458393-AAE0-4971-8DB8-2F7CB9E7294E}" dt="2025-01-30T10:08:15.242" v="54" actId="20577"/>
        <pc:sldMkLst>
          <pc:docMk/>
          <pc:sldMk cId="324456798" sldId="268"/>
        </pc:sldMkLst>
        <pc:spChg chg="mod">
          <ac:chgData name="Míšek Jakub" userId="65d0a735-6082-4800-9366-57d040021099" providerId="ADAL" clId="{F4458393-AAE0-4971-8DB8-2F7CB9E7294E}" dt="2025-01-30T10:08:15.242" v="54" actId="20577"/>
          <ac:spMkLst>
            <pc:docMk/>
            <pc:sldMk cId="324456798" sldId="268"/>
            <ac:spMk id="3" creationId="{AC482901-E0E7-4CDD-A1A0-7B147ECC79AC}"/>
          </ac:spMkLst>
        </pc:spChg>
      </pc:sldChg>
      <pc:sldChg chg="modSp mod">
        <pc:chgData name="Míšek Jakub" userId="65d0a735-6082-4800-9366-57d040021099" providerId="ADAL" clId="{F4458393-AAE0-4971-8DB8-2F7CB9E7294E}" dt="2025-01-30T10:01:09.064" v="41" actId="20577"/>
        <pc:sldMkLst>
          <pc:docMk/>
          <pc:sldMk cId="1972185344" sldId="272"/>
        </pc:sldMkLst>
        <pc:spChg chg="mod">
          <ac:chgData name="Míšek Jakub" userId="65d0a735-6082-4800-9366-57d040021099" providerId="ADAL" clId="{F4458393-AAE0-4971-8DB8-2F7CB9E7294E}" dt="2025-01-30T10:01:09.064" v="41" actId="20577"/>
          <ac:spMkLst>
            <pc:docMk/>
            <pc:sldMk cId="1972185344" sldId="272"/>
            <ac:spMk id="6" creationId="{E4307249-A669-432B-8C38-4113AB12BD56}"/>
          </ac:spMkLst>
        </pc:spChg>
      </pc:sldChg>
      <pc:sldChg chg="modSp mod">
        <pc:chgData name="Míšek Jakub" userId="65d0a735-6082-4800-9366-57d040021099" providerId="ADAL" clId="{F4458393-AAE0-4971-8DB8-2F7CB9E7294E}" dt="2025-01-13T09:32:15.970" v="1"/>
        <pc:sldMkLst>
          <pc:docMk/>
          <pc:sldMk cId="1668584680" sldId="278"/>
        </pc:sldMkLst>
        <pc:spChg chg="mod">
          <ac:chgData name="Míšek Jakub" userId="65d0a735-6082-4800-9366-57d040021099" providerId="ADAL" clId="{F4458393-AAE0-4971-8DB8-2F7CB9E7294E}" dt="2025-01-13T09:32:15.970" v="1"/>
          <ac:spMkLst>
            <pc:docMk/>
            <pc:sldMk cId="1668584680" sldId="278"/>
            <ac:spMk id="3" creationId="{AC482901-E0E7-4CDD-A1A0-7B147ECC79AC}"/>
          </ac:spMkLst>
        </pc:spChg>
      </pc:sldChg>
      <pc:sldChg chg="modSp mod">
        <pc:chgData name="Míšek Jakub" userId="65d0a735-6082-4800-9366-57d040021099" providerId="ADAL" clId="{F4458393-AAE0-4971-8DB8-2F7CB9E7294E}" dt="2025-01-13T09:32:24.907" v="3"/>
        <pc:sldMkLst>
          <pc:docMk/>
          <pc:sldMk cId="2532811754" sldId="279"/>
        </pc:sldMkLst>
        <pc:spChg chg="mod">
          <ac:chgData name="Míšek Jakub" userId="65d0a735-6082-4800-9366-57d040021099" providerId="ADAL" clId="{F4458393-AAE0-4971-8DB8-2F7CB9E7294E}" dt="2025-01-13T09:32:24.907" v="3"/>
          <ac:spMkLst>
            <pc:docMk/>
            <pc:sldMk cId="2532811754" sldId="279"/>
            <ac:spMk id="3" creationId="{AC482901-E0E7-4CDD-A1A0-7B147ECC79AC}"/>
          </ac:spMkLst>
        </pc:spChg>
      </pc:sldChg>
    </pc:docChg>
  </pc:docChgLst>
  <pc:docChgLst>
    <pc:chgData name="Míšek Jakub" userId="65d0a735-6082-4800-9366-57d040021099" providerId="ADAL" clId="{649913DE-37C0-44BC-954A-40FC4576378A}"/>
    <pc:docChg chg="undo custSel addSld delSld modSld sldOrd">
      <pc:chgData name="Míšek Jakub" userId="65d0a735-6082-4800-9366-57d040021099" providerId="ADAL" clId="{649913DE-37C0-44BC-954A-40FC4576378A}" dt="2026-03-25T13:15:35.330" v="820" actId="47"/>
      <pc:docMkLst>
        <pc:docMk/>
      </pc:docMkLst>
      <pc:sldChg chg="ord">
        <pc:chgData name="Míšek Jakub" userId="65d0a735-6082-4800-9366-57d040021099" providerId="ADAL" clId="{649913DE-37C0-44BC-954A-40FC4576378A}" dt="2026-03-24T14:37:27.357" v="106"/>
        <pc:sldMkLst>
          <pc:docMk/>
          <pc:sldMk cId="3510552853" sldId="266"/>
        </pc:sldMkLst>
      </pc:sldChg>
      <pc:sldChg chg="modSp mod">
        <pc:chgData name="Míšek Jakub" userId="65d0a735-6082-4800-9366-57d040021099" providerId="ADAL" clId="{649913DE-37C0-44BC-954A-40FC4576378A}" dt="2026-03-25T12:45:42.018" v="817" actId="14100"/>
        <pc:sldMkLst>
          <pc:docMk/>
          <pc:sldMk cId="324456798" sldId="268"/>
        </pc:sldMkLst>
        <pc:spChg chg="mod">
          <ac:chgData name="Míšek Jakub" userId="65d0a735-6082-4800-9366-57d040021099" providerId="ADAL" clId="{649913DE-37C0-44BC-954A-40FC4576378A}" dt="2026-03-25T12:45:42.018" v="817" actId="14100"/>
          <ac:spMkLst>
            <pc:docMk/>
            <pc:sldMk cId="324456798" sldId="268"/>
            <ac:spMk id="2" creationId="{4035BE6E-71E9-4617-9122-760AB739E573}"/>
          </ac:spMkLst>
        </pc:spChg>
      </pc:sldChg>
      <pc:sldChg chg="del">
        <pc:chgData name="Míšek Jakub" userId="65d0a735-6082-4800-9366-57d040021099" providerId="ADAL" clId="{649913DE-37C0-44BC-954A-40FC4576378A}" dt="2026-03-24T14:37:41.303" v="108" actId="47"/>
        <pc:sldMkLst>
          <pc:docMk/>
          <pc:sldMk cId="3734831749" sldId="271"/>
        </pc:sldMkLst>
      </pc:sldChg>
      <pc:sldChg chg="del">
        <pc:chgData name="Míšek Jakub" userId="65d0a735-6082-4800-9366-57d040021099" providerId="ADAL" clId="{649913DE-37C0-44BC-954A-40FC4576378A}" dt="2026-03-24T14:37:43.790" v="109" actId="47"/>
        <pc:sldMkLst>
          <pc:docMk/>
          <pc:sldMk cId="1972185344" sldId="272"/>
        </pc:sldMkLst>
      </pc:sldChg>
      <pc:sldChg chg="modSp mod">
        <pc:chgData name="Míšek Jakub" userId="65d0a735-6082-4800-9366-57d040021099" providerId="ADAL" clId="{649913DE-37C0-44BC-954A-40FC4576378A}" dt="2026-03-25T12:56:46.648" v="818" actId="20577"/>
        <pc:sldMkLst>
          <pc:docMk/>
          <pc:sldMk cId="539278633" sldId="277"/>
        </pc:sldMkLst>
        <pc:spChg chg="mod">
          <ac:chgData name="Míšek Jakub" userId="65d0a735-6082-4800-9366-57d040021099" providerId="ADAL" clId="{649913DE-37C0-44BC-954A-40FC4576378A}" dt="2026-03-25T12:56:46.648" v="818" actId="20577"/>
          <ac:spMkLst>
            <pc:docMk/>
            <pc:sldMk cId="539278633" sldId="277"/>
            <ac:spMk id="3" creationId="{AC482901-E0E7-4CDD-A1A0-7B147ECC79AC}"/>
          </ac:spMkLst>
        </pc:spChg>
      </pc:sldChg>
      <pc:sldChg chg="modSp mod">
        <pc:chgData name="Míšek Jakub" userId="65d0a735-6082-4800-9366-57d040021099" providerId="ADAL" clId="{649913DE-37C0-44BC-954A-40FC4576378A}" dt="2026-03-25T12:44:28.219" v="812" actId="14100"/>
        <pc:sldMkLst>
          <pc:docMk/>
          <pc:sldMk cId="3288118956" sldId="285"/>
        </pc:sldMkLst>
        <pc:spChg chg="mod">
          <ac:chgData name="Míšek Jakub" userId="65d0a735-6082-4800-9366-57d040021099" providerId="ADAL" clId="{649913DE-37C0-44BC-954A-40FC4576378A}" dt="2026-03-25T12:44:28.219" v="812" actId="14100"/>
          <ac:spMkLst>
            <pc:docMk/>
            <pc:sldMk cId="3288118956" sldId="285"/>
            <ac:spMk id="2" creationId="{4035BE6E-71E9-4617-9122-760AB739E573}"/>
          </ac:spMkLst>
        </pc:spChg>
      </pc:sldChg>
      <pc:sldChg chg="modSp">
        <pc:chgData name="Míšek Jakub" userId="65d0a735-6082-4800-9366-57d040021099" providerId="ADAL" clId="{649913DE-37C0-44BC-954A-40FC4576378A}" dt="2026-03-25T12:45:05.082" v="816" actId="14100"/>
        <pc:sldMkLst>
          <pc:docMk/>
          <pc:sldMk cId="4097740570" sldId="288"/>
        </pc:sldMkLst>
        <pc:picChg chg="mod">
          <ac:chgData name="Míšek Jakub" userId="65d0a735-6082-4800-9366-57d040021099" providerId="ADAL" clId="{649913DE-37C0-44BC-954A-40FC4576378A}" dt="2026-03-25T12:45:05.082" v="816" actId="14100"/>
          <ac:picMkLst>
            <pc:docMk/>
            <pc:sldMk cId="4097740570" sldId="288"/>
            <ac:picMk id="3074" creationId="{DCEB08FC-FEB0-4142-AF50-A14740BE835C}"/>
          </ac:picMkLst>
        </pc:picChg>
      </pc:sldChg>
      <pc:sldChg chg="modSp mod">
        <pc:chgData name="Míšek Jakub" userId="65d0a735-6082-4800-9366-57d040021099" providerId="ADAL" clId="{649913DE-37C0-44BC-954A-40FC4576378A}" dt="2026-03-24T14:28:10.074" v="104" actId="5793"/>
        <pc:sldMkLst>
          <pc:docMk/>
          <pc:sldMk cId="184979016" sldId="425"/>
        </pc:sldMkLst>
        <pc:spChg chg="mod">
          <ac:chgData name="Míšek Jakub" userId="65d0a735-6082-4800-9366-57d040021099" providerId="ADAL" clId="{649913DE-37C0-44BC-954A-40FC4576378A}" dt="2026-03-24T14:28:10.074" v="104" actId="5793"/>
          <ac:spMkLst>
            <pc:docMk/>
            <pc:sldMk cId="184979016" sldId="425"/>
            <ac:spMk id="3" creationId="{6D162166-A498-4070-ADBE-52BC082D1574}"/>
          </ac:spMkLst>
        </pc:spChg>
      </pc:sldChg>
      <pc:sldChg chg="modSp mod">
        <pc:chgData name="Míšek Jakub" userId="65d0a735-6082-4800-9366-57d040021099" providerId="ADAL" clId="{649913DE-37C0-44BC-954A-40FC4576378A}" dt="2026-03-24T14:39:10.172" v="116" actId="115"/>
        <pc:sldMkLst>
          <pc:docMk/>
          <pc:sldMk cId="4283271599" sldId="433"/>
        </pc:sldMkLst>
        <pc:spChg chg="mod">
          <ac:chgData name="Míšek Jakub" userId="65d0a735-6082-4800-9366-57d040021099" providerId="ADAL" clId="{649913DE-37C0-44BC-954A-40FC4576378A}" dt="2026-03-24T14:39:10.172" v="116" actId="115"/>
          <ac:spMkLst>
            <pc:docMk/>
            <pc:sldMk cId="4283271599" sldId="433"/>
            <ac:spMk id="3" creationId="{AC482901-E0E7-4CDD-A1A0-7B147ECC79AC}"/>
          </ac:spMkLst>
        </pc:spChg>
      </pc:sldChg>
      <pc:sldChg chg="modSp mod">
        <pc:chgData name="Míšek Jakub" userId="65d0a735-6082-4800-9366-57d040021099" providerId="ADAL" clId="{649913DE-37C0-44BC-954A-40FC4576378A}" dt="2026-03-25T13:14:51.580" v="819" actId="13926"/>
        <pc:sldMkLst>
          <pc:docMk/>
          <pc:sldMk cId="3489828449" sldId="434"/>
        </pc:sldMkLst>
        <pc:spChg chg="mod">
          <ac:chgData name="Míšek Jakub" userId="65d0a735-6082-4800-9366-57d040021099" providerId="ADAL" clId="{649913DE-37C0-44BC-954A-40FC4576378A}" dt="2026-03-25T13:14:51.580" v="819" actId="13926"/>
          <ac:spMkLst>
            <pc:docMk/>
            <pc:sldMk cId="3489828449" sldId="434"/>
            <ac:spMk id="2" creationId="{4035BE6E-71E9-4617-9122-760AB739E573}"/>
          </ac:spMkLst>
        </pc:spChg>
        <pc:spChg chg="mod">
          <ac:chgData name="Míšek Jakub" userId="65d0a735-6082-4800-9366-57d040021099" providerId="ADAL" clId="{649913DE-37C0-44BC-954A-40FC4576378A}" dt="2026-03-24T14:39:38.107" v="125" actId="20577"/>
          <ac:spMkLst>
            <pc:docMk/>
            <pc:sldMk cId="3489828449" sldId="434"/>
            <ac:spMk id="3" creationId="{AC482901-E0E7-4CDD-A1A0-7B147ECC79AC}"/>
          </ac:spMkLst>
        </pc:spChg>
      </pc:sldChg>
      <pc:sldChg chg="addSp delSp modSp mod">
        <pc:chgData name="Míšek Jakub" userId="65d0a735-6082-4800-9366-57d040021099" providerId="ADAL" clId="{649913DE-37C0-44BC-954A-40FC4576378A}" dt="2026-03-24T14:47:55.033" v="196"/>
        <pc:sldMkLst>
          <pc:docMk/>
          <pc:sldMk cId="2719711708" sldId="438"/>
        </pc:sldMkLst>
        <pc:spChg chg="add mod">
          <ac:chgData name="Míšek Jakub" userId="65d0a735-6082-4800-9366-57d040021099" providerId="ADAL" clId="{649913DE-37C0-44BC-954A-40FC4576378A}" dt="2026-03-24T14:46:09.884" v="195" actId="207"/>
          <ac:spMkLst>
            <pc:docMk/>
            <pc:sldMk cId="2719711708" sldId="438"/>
            <ac:spMk id="2" creationId="{76789066-1091-E052-0570-C3762E7F945B}"/>
          </ac:spMkLst>
        </pc:spChg>
        <pc:picChg chg="add mod">
          <ac:chgData name="Míšek Jakub" userId="65d0a735-6082-4800-9366-57d040021099" providerId="ADAL" clId="{649913DE-37C0-44BC-954A-40FC4576378A}" dt="2026-03-24T14:47:55.033" v="196"/>
          <ac:picMkLst>
            <pc:docMk/>
            <pc:sldMk cId="2719711708" sldId="438"/>
            <ac:picMk id="1026" creationId="{ACCACE76-6619-8770-33A6-6E67D61CD6C2}"/>
          </ac:picMkLst>
        </pc:picChg>
        <pc:picChg chg="del">
          <ac:chgData name="Míšek Jakub" userId="65d0a735-6082-4800-9366-57d040021099" providerId="ADAL" clId="{649913DE-37C0-44BC-954A-40FC4576378A}" dt="2026-03-24T13:56:45.421" v="0" actId="478"/>
          <ac:picMkLst>
            <pc:docMk/>
            <pc:sldMk cId="2719711708" sldId="438"/>
            <ac:picMk id="1028" creationId="{AAD72CE1-07EB-4B02-BD1D-85B80A216DC8}"/>
          </ac:picMkLst>
        </pc:picChg>
      </pc:sldChg>
      <pc:sldChg chg="del">
        <pc:chgData name="Míšek Jakub" userId="65d0a735-6082-4800-9366-57d040021099" providerId="ADAL" clId="{649913DE-37C0-44BC-954A-40FC4576378A}" dt="2026-03-25T13:15:35.330" v="820" actId="47"/>
        <pc:sldMkLst>
          <pc:docMk/>
          <pc:sldMk cId="3705723474" sldId="444"/>
        </pc:sldMkLst>
      </pc:sldChg>
      <pc:sldChg chg="addSp delSp modSp add mod">
        <pc:chgData name="Míšek Jakub" userId="65d0a735-6082-4800-9366-57d040021099" providerId="ADAL" clId="{649913DE-37C0-44BC-954A-40FC4576378A}" dt="2026-03-25T09:19:07.670" v="661" actId="14100"/>
        <pc:sldMkLst>
          <pc:docMk/>
          <pc:sldMk cId="2302231620" sldId="446"/>
        </pc:sldMkLst>
        <pc:spChg chg="mod">
          <ac:chgData name="Míšek Jakub" userId="65d0a735-6082-4800-9366-57d040021099" providerId="ADAL" clId="{649913DE-37C0-44BC-954A-40FC4576378A}" dt="2026-03-25T09:19:07.670" v="661" actId="14100"/>
          <ac:spMkLst>
            <pc:docMk/>
            <pc:sldMk cId="2302231620" sldId="446"/>
            <ac:spMk id="2" creationId="{4035BE6E-71E9-4617-9122-760AB739E573}"/>
          </ac:spMkLst>
        </pc:spChg>
        <pc:spChg chg="mod">
          <ac:chgData name="Míšek Jakub" userId="65d0a735-6082-4800-9366-57d040021099" providerId="ADAL" clId="{649913DE-37C0-44BC-954A-40FC4576378A}" dt="2026-03-25T09:06:12.131" v="342" actId="20577"/>
          <ac:spMkLst>
            <pc:docMk/>
            <pc:sldMk cId="2302231620" sldId="446"/>
            <ac:spMk id="3" creationId="{AC482901-E0E7-4CDD-A1A0-7B147ECC79AC}"/>
          </ac:spMkLst>
        </pc:spChg>
        <pc:spChg chg="add del">
          <ac:chgData name="Míšek Jakub" userId="65d0a735-6082-4800-9366-57d040021099" providerId="ADAL" clId="{649913DE-37C0-44BC-954A-40FC4576378A}" dt="2026-03-24T14:14:47.625" v="36" actId="478"/>
          <ac:spMkLst>
            <pc:docMk/>
            <pc:sldMk cId="2302231620" sldId="446"/>
            <ac:spMk id="6" creationId="{7D0E79DC-6006-D9BE-0E5D-A22A87442DDA}"/>
          </ac:spMkLst>
        </pc:spChg>
        <pc:grpChg chg="del">
          <ac:chgData name="Míšek Jakub" userId="65d0a735-6082-4800-9366-57d040021099" providerId="ADAL" clId="{649913DE-37C0-44BC-954A-40FC4576378A}" dt="2026-03-24T14:09:47.334" v="27" actId="478"/>
          <ac:grpSpMkLst>
            <pc:docMk/>
            <pc:sldMk cId="2302231620" sldId="446"/>
            <ac:grpSpMk id="5" creationId="{48F666CA-496F-493F-A29E-E693A139FA8C}"/>
          </ac:grpSpMkLst>
        </pc:grpChg>
        <pc:picChg chg="add mod">
          <ac:chgData name="Míšek Jakub" userId="65d0a735-6082-4800-9366-57d040021099" providerId="ADAL" clId="{649913DE-37C0-44BC-954A-40FC4576378A}" dt="2026-03-24T15:02:55.990" v="302" actId="1076"/>
          <ac:picMkLst>
            <pc:docMk/>
            <pc:sldMk cId="2302231620" sldId="446"/>
            <ac:picMk id="1028" creationId="{2396A6E1-A685-97ED-AB84-2E979A2DD432}"/>
          </ac:picMkLst>
        </pc:picChg>
        <pc:picChg chg="add mod">
          <ac:chgData name="Míšek Jakub" userId="65d0a735-6082-4800-9366-57d040021099" providerId="ADAL" clId="{649913DE-37C0-44BC-954A-40FC4576378A}" dt="2026-03-24T15:02:42.414" v="299" actId="14100"/>
          <ac:picMkLst>
            <pc:docMk/>
            <pc:sldMk cId="2302231620" sldId="446"/>
            <ac:picMk id="1030" creationId="{1E1DE5BD-01AE-8257-AE53-071DB85B2319}"/>
          </ac:picMkLst>
        </pc:picChg>
        <pc:picChg chg="add mod">
          <ac:chgData name="Míšek Jakub" userId="65d0a735-6082-4800-9366-57d040021099" providerId="ADAL" clId="{649913DE-37C0-44BC-954A-40FC4576378A}" dt="2026-03-24T15:02:48.319" v="301" actId="14100"/>
          <ac:picMkLst>
            <pc:docMk/>
            <pc:sldMk cId="2302231620" sldId="446"/>
            <ac:picMk id="1032" creationId="{D2AF7204-5920-3E86-E230-326495859809}"/>
          </ac:picMkLst>
        </pc:picChg>
        <pc:picChg chg="add mod">
          <ac:chgData name="Míšek Jakub" userId="65d0a735-6082-4800-9366-57d040021099" providerId="ADAL" clId="{649913DE-37C0-44BC-954A-40FC4576378A}" dt="2026-03-24T15:04:01.500" v="326" actId="1076"/>
          <ac:picMkLst>
            <pc:docMk/>
            <pc:sldMk cId="2302231620" sldId="446"/>
            <ac:picMk id="1034" creationId="{90D22530-9368-022C-1105-45E56DE99A02}"/>
          </ac:picMkLst>
        </pc:picChg>
        <pc:picChg chg="del">
          <ac:chgData name="Míšek Jakub" userId="65d0a735-6082-4800-9366-57d040021099" providerId="ADAL" clId="{649913DE-37C0-44BC-954A-40FC4576378A}" dt="2026-03-24T14:09:46.365" v="26" actId="478"/>
          <ac:picMkLst>
            <pc:docMk/>
            <pc:sldMk cId="2302231620" sldId="446"/>
            <ac:picMk id="5122" creationId="{5DFC31BA-1B61-4CB0-AA79-58F32EFB6D8A}"/>
          </ac:picMkLst>
        </pc:picChg>
        <pc:picChg chg="del">
          <ac:chgData name="Míšek Jakub" userId="65d0a735-6082-4800-9366-57d040021099" providerId="ADAL" clId="{649913DE-37C0-44BC-954A-40FC4576378A}" dt="2026-03-24T14:09:48.278" v="28" actId="478"/>
          <ac:picMkLst>
            <pc:docMk/>
            <pc:sldMk cId="2302231620" sldId="446"/>
            <ac:picMk id="5124" creationId="{4723D1CE-A96F-48E3-800A-936F3CB41E46}"/>
          </ac:picMkLst>
        </pc:picChg>
      </pc:sldChg>
      <pc:sldChg chg="addSp delSp modSp add mod ord">
        <pc:chgData name="Míšek Jakub" userId="65d0a735-6082-4800-9366-57d040021099" providerId="ADAL" clId="{649913DE-37C0-44BC-954A-40FC4576378A}" dt="2026-03-25T12:44:20.117" v="811" actId="14100"/>
        <pc:sldMkLst>
          <pc:docMk/>
          <pc:sldMk cId="192109003" sldId="447"/>
        </pc:sldMkLst>
        <pc:spChg chg="mod">
          <ac:chgData name="Míšek Jakub" userId="65d0a735-6082-4800-9366-57d040021099" providerId="ADAL" clId="{649913DE-37C0-44BC-954A-40FC4576378A}" dt="2026-03-25T12:44:20.117" v="811" actId="14100"/>
          <ac:spMkLst>
            <pc:docMk/>
            <pc:sldMk cId="192109003" sldId="447"/>
            <ac:spMk id="2" creationId="{4035BE6E-71E9-4617-9122-760AB739E573}"/>
          </ac:spMkLst>
        </pc:spChg>
        <pc:spChg chg="mod">
          <ac:chgData name="Míšek Jakub" userId="65d0a735-6082-4800-9366-57d040021099" providerId="ADAL" clId="{649913DE-37C0-44BC-954A-40FC4576378A}" dt="2026-03-25T09:24:21.453" v="802" actId="14100"/>
          <ac:spMkLst>
            <pc:docMk/>
            <pc:sldMk cId="192109003" sldId="447"/>
            <ac:spMk id="3" creationId="{AC482901-E0E7-4CDD-A1A0-7B147ECC79AC}"/>
          </ac:spMkLst>
        </pc:spChg>
        <pc:spChg chg="add">
          <ac:chgData name="Míšek Jakub" userId="65d0a735-6082-4800-9366-57d040021099" providerId="ADAL" clId="{649913DE-37C0-44BC-954A-40FC4576378A}" dt="2026-03-25T09:26:41.051" v="803"/>
          <ac:spMkLst>
            <pc:docMk/>
            <pc:sldMk cId="192109003" sldId="447"/>
            <ac:spMk id="4" creationId="{196B9353-7ECB-3951-5FAE-C22FA37CB503}"/>
          </ac:spMkLst>
        </pc:spChg>
        <pc:picChg chg="del mod">
          <ac:chgData name="Míšek Jakub" userId="65d0a735-6082-4800-9366-57d040021099" providerId="ADAL" clId="{649913DE-37C0-44BC-954A-40FC4576378A}" dt="2026-03-24T14:16:40.601" v="42" actId="478"/>
          <ac:picMkLst>
            <pc:docMk/>
            <pc:sldMk cId="192109003" sldId="447"/>
            <ac:picMk id="1028" creationId="{FBFC46F1-ABF8-4CCD-9CA3-D1485A9282F0}"/>
          </ac:picMkLst>
        </pc:picChg>
        <pc:picChg chg="add mod">
          <ac:chgData name="Míšek Jakub" userId="65d0a735-6082-4800-9366-57d040021099" providerId="ADAL" clId="{649913DE-37C0-44BC-954A-40FC4576378A}" dt="2026-03-25T10:56:11.906" v="807" actId="1076"/>
          <ac:picMkLst>
            <pc:docMk/>
            <pc:sldMk cId="192109003" sldId="447"/>
            <ac:picMk id="2052" creationId="{5C7046B9-E149-BA73-493B-106A31D1ECA6}"/>
          </ac:picMkLst>
        </pc:picChg>
        <pc:picChg chg="add mod">
          <ac:chgData name="Míšek Jakub" userId="65d0a735-6082-4800-9366-57d040021099" providerId="ADAL" clId="{649913DE-37C0-44BC-954A-40FC4576378A}" dt="2026-03-25T12:43:45.188" v="809" actId="1076"/>
          <ac:picMkLst>
            <pc:docMk/>
            <pc:sldMk cId="192109003" sldId="447"/>
            <ac:picMk id="2054" creationId="{B18D7D0D-BB96-D696-53BE-67AA9A38BE70}"/>
          </ac:picMkLst>
        </pc:picChg>
      </pc:sldChg>
      <pc:sldChg chg="add">
        <pc:chgData name="Míšek Jakub" userId="65d0a735-6082-4800-9366-57d040021099" providerId="ADAL" clId="{649913DE-37C0-44BC-954A-40FC4576378A}" dt="2026-03-24T14:37:37.945" v="107"/>
        <pc:sldMkLst>
          <pc:docMk/>
          <pc:sldMk cId="356075106" sldId="448"/>
        </pc:sldMkLst>
      </pc:sldChg>
      <pc:sldChg chg="add">
        <pc:chgData name="Míšek Jakub" userId="65d0a735-6082-4800-9366-57d040021099" providerId="ADAL" clId="{649913DE-37C0-44BC-954A-40FC4576378A}" dt="2026-03-24T14:41:48.639" v="127"/>
        <pc:sldMkLst>
          <pc:docMk/>
          <pc:sldMk cId="3232002120" sldId="449"/>
        </pc:sldMkLst>
      </pc:sldChg>
      <pc:sldChg chg="add">
        <pc:chgData name="Míšek Jakub" userId="65d0a735-6082-4800-9366-57d040021099" providerId="ADAL" clId="{649913DE-37C0-44BC-954A-40FC4576378A}" dt="2026-03-24T14:41:48.639" v="127"/>
        <pc:sldMkLst>
          <pc:docMk/>
          <pc:sldMk cId="270319612" sldId="450"/>
        </pc:sldMkLst>
      </pc:sldChg>
      <pc:sldChg chg="addSp delSp modSp add mod">
        <pc:chgData name="Míšek Jakub" userId="65d0a735-6082-4800-9366-57d040021099" providerId="ADAL" clId="{649913DE-37C0-44BC-954A-40FC4576378A}" dt="2026-03-25T09:15:54.575" v="660"/>
        <pc:sldMkLst>
          <pc:docMk/>
          <pc:sldMk cId="546019903" sldId="451"/>
        </pc:sldMkLst>
        <pc:spChg chg="mod">
          <ac:chgData name="Míšek Jakub" userId="65d0a735-6082-4800-9366-57d040021099" providerId="ADAL" clId="{649913DE-37C0-44BC-954A-40FC4576378A}" dt="2026-03-25T09:06:56.107" v="367" actId="313"/>
          <ac:spMkLst>
            <pc:docMk/>
            <pc:sldMk cId="546019903" sldId="451"/>
            <ac:spMk id="2" creationId="{4035BE6E-71E9-4617-9122-760AB739E573}"/>
          </ac:spMkLst>
        </pc:spChg>
        <pc:spChg chg="mod">
          <ac:chgData name="Míšek Jakub" userId="65d0a735-6082-4800-9366-57d040021099" providerId="ADAL" clId="{649913DE-37C0-44BC-954A-40FC4576378A}" dt="2026-03-25T09:11:21.604" v="472" actId="20577"/>
          <ac:spMkLst>
            <pc:docMk/>
            <pc:sldMk cId="546019903" sldId="451"/>
            <ac:spMk id="3" creationId="{AC482901-E0E7-4CDD-A1A0-7B147ECC79AC}"/>
          </ac:spMkLst>
        </pc:spChg>
        <pc:spChg chg="add">
          <ac:chgData name="Míšek Jakub" userId="65d0a735-6082-4800-9366-57d040021099" providerId="ADAL" clId="{649913DE-37C0-44BC-954A-40FC4576378A}" dt="2026-03-25T09:12:14.083" v="473"/>
          <ac:spMkLst>
            <pc:docMk/>
            <pc:sldMk cId="546019903" sldId="451"/>
            <ac:spMk id="13" creationId="{E4EF17AC-D2E6-3162-57BB-A45147BEE48A}"/>
          </ac:spMkLst>
        </pc:spChg>
        <pc:spChg chg="add del">
          <ac:chgData name="Míšek Jakub" userId="65d0a735-6082-4800-9366-57d040021099" providerId="ADAL" clId="{649913DE-37C0-44BC-954A-40FC4576378A}" dt="2026-03-25T09:12:26.082" v="475" actId="478"/>
          <ac:spMkLst>
            <pc:docMk/>
            <pc:sldMk cId="546019903" sldId="451"/>
            <ac:spMk id="14" creationId="{ACCF77B6-72D1-CB03-27F1-62A7720079B9}"/>
          </ac:spMkLst>
        </pc:spChg>
        <pc:grpChg chg="del">
          <ac:chgData name="Míšek Jakub" userId="65d0a735-6082-4800-9366-57d040021099" providerId="ADAL" clId="{649913DE-37C0-44BC-954A-40FC4576378A}" dt="2026-03-25T09:06:49.950" v="366" actId="478"/>
          <ac:grpSpMkLst>
            <pc:docMk/>
            <pc:sldMk cId="546019903" sldId="451"/>
            <ac:grpSpMk id="12" creationId="{A2D187B2-4C8B-4A8E-8B9E-ECA047FE591F}"/>
          </ac:grpSpMkLst>
        </pc:grpChg>
        <pc:picChg chg="add mod modCrop">
          <ac:chgData name="Míšek Jakub" userId="65d0a735-6082-4800-9366-57d040021099" providerId="ADAL" clId="{649913DE-37C0-44BC-954A-40FC4576378A}" dt="2026-03-25T09:15:36.970" v="500"/>
          <ac:picMkLst>
            <pc:docMk/>
            <pc:sldMk cId="546019903" sldId="451"/>
            <ac:picMk id="16" creationId="{71A2196D-9FCC-BCEB-EF09-7C14DE307D87}"/>
          </ac:picMkLst>
        </pc:picChg>
        <pc:picChg chg="add mod">
          <ac:chgData name="Míšek Jakub" userId="65d0a735-6082-4800-9366-57d040021099" providerId="ADAL" clId="{649913DE-37C0-44BC-954A-40FC4576378A}" dt="2026-03-25T09:15:54.575" v="660"/>
          <ac:picMkLst>
            <pc:docMk/>
            <pc:sldMk cId="546019903" sldId="451"/>
            <ac:picMk id="1030" creationId="{B96A5A2C-20BC-C30A-B45C-725A73AE1E66}"/>
          </ac:picMkLst>
        </pc:picChg>
      </pc:sldChg>
    </pc:docChg>
  </pc:docChgLst>
  <pc:docChgLst>
    <pc:chgData name="Míšek Jakub" userId="65d0a735-6082-4800-9366-57d040021099" providerId="ADAL" clId="{8481A462-D952-4612-A83D-6A3267FDDE1E}"/>
    <pc:docChg chg="modSld">
      <pc:chgData name="Míšek Jakub" userId="65d0a735-6082-4800-9366-57d040021099" providerId="ADAL" clId="{8481A462-D952-4612-A83D-6A3267FDDE1E}" dt="2025-03-17T12:59:48.789" v="6" actId="20577"/>
      <pc:docMkLst>
        <pc:docMk/>
      </pc:docMkLst>
      <pc:sldChg chg="modSp mod">
        <pc:chgData name="Míšek Jakub" userId="65d0a735-6082-4800-9366-57d040021099" providerId="ADAL" clId="{8481A462-D952-4612-A83D-6A3267FDDE1E}" dt="2025-03-17T12:59:48.789" v="6" actId="20577"/>
        <pc:sldMkLst>
          <pc:docMk/>
          <pc:sldMk cId="2175514479" sldId="440"/>
        </pc:sldMkLst>
        <pc:spChg chg="mod">
          <ac:chgData name="Míšek Jakub" userId="65d0a735-6082-4800-9366-57d040021099" providerId="ADAL" clId="{8481A462-D952-4612-A83D-6A3267FDDE1E}" dt="2025-03-17T12:59:48.789" v="6" actId="20577"/>
          <ac:spMkLst>
            <pc:docMk/>
            <pc:sldMk cId="2175514479" sldId="440"/>
            <ac:spMk id="3" creationId="{AC482901-E0E7-4CDD-A1A0-7B147ECC79AC}"/>
          </ac:spMkLst>
        </pc:spChg>
      </pc:sldChg>
    </pc:docChg>
  </pc:docChgLst>
  <pc:docChgLst>
    <pc:chgData name="Míšek Jakub" userId="65d0a735-6082-4800-9366-57d040021099" providerId="ADAL" clId="{5D20F296-FE2F-4720-BEAB-41A6ED47B376}"/>
    <pc:docChg chg="undo redo custSel addSld delSld modSld sldOrd">
      <pc:chgData name="Míšek Jakub" userId="65d0a735-6082-4800-9366-57d040021099" providerId="ADAL" clId="{5D20F296-FE2F-4720-BEAB-41A6ED47B376}" dt="2024-10-28T06:49:04.210" v="11308" actId="948"/>
      <pc:docMkLst>
        <pc:docMk/>
      </pc:docMkLst>
      <pc:sldChg chg="addSp modSp new mod">
        <pc:chgData name="Míšek Jakub" userId="65d0a735-6082-4800-9366-57d040021099" providerId="ADAL" clId="{5D20F296-FE2F-4720-BEAB-41A6ED47B376}" dt="2024-10-22T08:47:45.389" v="1659" actId="114"/>
        <pc:sldMkLst>
          <pc:docMk/>
          <pc:sldMk cId="3645362505" sldId="256"/>
        </pc:sldMkLst>
        <pc:spChg chg="mod">
          <ac:chgData name="Míšek Jakub" userId="65d0a735-6082-4800-9366-57d040021099" providerId="ADAL" clId="{5D20F296-FE2F-4720-BEAB-41A6ED47B376}" dt="2024-10-16T08:40:39.226" v="100" actId="403"/>
          <ac:spMkLst>
            <pc:docMk/>
            <pc:sldMk cId="3645362505" sldId="256"/>
            <ac:spMk id="2" creationId="{4A50D3EB-53A3-4546-A92F-ADAFCD6BFFD4}"/>
          </ac:spMkLst>
        </pc:spChg>
        <pc:spChg chg="mod">
          <ac:chgData name="Míšek Jakub" userId="65d0a735-6082-4800-9366-57d040021099" providerId="ADAL" clId="{5D20F296-FE2F-4720-BEAB-41A6ED47B376}" dt="2024-10-16T08:40:49.422" v="101" actId="2711"/>
          <ac:spMkLst>
            <pc:docMk/>
            <pc:sldMk cId="3645362505" sldId="256"/>
            <ac:spMk id="3" creationId="{6961EC1A-5CFA-4E69-BDEC-1906A50E3B95}"/>
          </ac:spMkLst>
        </pc:spChg>
        <pc:spChg chg="add mod">
          <ac:chgData name="Míšek Jakub" userId="65d0a735-6082-4800-9366-57d040021099" providerId="ADAL" clId="{5D20F296-FE2F-4720-BEAB-41A6ED47B376}" dt="2024-10-22T08:47:45.389" v="1659" actId="114"/>
          <ac:spMkLst>
            <pc:docMk/>
            <pc:sldMk cId="3645362505" sldId="256"/>
            <ac:spMk id="4" creationId="{4A6B6D09-A442-492F-B70D-8268DA0C32B9}"/>
          </ac:spMkLst>
        </pc:spChg>
      </pc:sldChg>
      <pc:sldChg chg="modSp new del mod">
        <pc:chgData name="Míšek Jakub" userId="65d0a735-6082-4800-9366-57d040021099" providerId="ADAL" clId="{5D20F296-FE2F-4720-BEAB-41A6ED47B376}" dt="2024-10-21T07:40:27.810" v="859" actId="47"/>
        <pc:sldMkLst>
          <pc:docMk/>
          <pc:sldMk cId="1648944108" sldId="257"/>
        </pc:sldMkLst>
        <pc:spChg chg="mod">
          <ac:chgData name="Míšek Jakub" userId="65d0a735-6082-4800-9366-57d040021099" providerId="ADAL" clId="{5D20F296-FE2F-4720-BEAB-41A6ED47B376}" dt="2024-10-16T08:41:42.847" v="104" actId="1076"/>
          <ac:spMkLst>
            <pc:docMk/>
            <pc:sldMk cId="1648944108" sldId="257"/>
            <ac:spMk id="2" creationId="{4035BE6E-71E9-4617-9122-760AB739E573}"/>
          </ac:spMkLst>
        </pc:spChg>
        <pc:spChg chg="mod">
          <ac:chgData name="Míšek Jakub" userId="65d0a735-6082-4800-9366-57d040021099" providerId="ADAL" clId="{5D20F296-FE2F-4720-BEAB-41A6ED47B376}" dt="2024-10-21T07:39:17.355" v="843" actId="27636"/>
          <ac:spMkLst>
            <pc:docMk/>
            <pc:sldMk cId="1648944108" sldId="257"/>
            <ac:spMk id="3" creationId="{AC482901-E0E7-4CDD-A1A0-7B147ECC79AC}"/>
          </ac:spMkLst>
        </pc:spChg>
      </pc:sldChg>
      <pc:sldChg chg="addSp modSp add mod">
        <pc:chgData name="Míšek Jakub" userId="65d0a735-6082-4800-9366-57d040021099" providerId="ADAL" clId="{5D20F296-FE2F-4720-BEAB-41A6ED47B376}" dt="2024-10-22T12:00:24.144" v="2445" actId="27636"/>
        <pc:sldMkLst>
          <pc:docMk/>
          <pc:sldMk cId="3527264135" sldId="258"/>
        </pc:sldMkLst>
        <pc:spChg chg="mod">
          <ac:chgData name="Míšek Jakub" userId="65d0a735-6082-4800-9366-57d040021099" providerId="ADAL" clId="{5D20F296-FE2F-4720-BEAB-41A6ED47B376}" dt="2024-10-21T07:39:59.203" v="844"/>
          <ac:spMkLst>
            <pc:docMk/>
            <pc:sldMk cId="3527264135" sldId="258"/>
            <ac:spMk id="2" creationId="{4035BE6E-71E9-4617-9122-760AB739E573}"/>
          </ac:spMkLst>
        </pc:spChg>
        <pc:spChg chg="mod">
          <ac:chgData name="Míšek Jakub" userId="65d0a735-6082-4800-9366-57d040021099" providerId="ADAL" clId="{5D20F296-FE2F-4720-BEAB-41A6ED47B376}" dt="2024-10-22T12:00:24.144" v="2445" actId="27636"/>
          <ac:spMkLst>
            <pc:docMk/>
            <pc:sldMk cId="3527264135" sldId="258"/>
            <ac:spMk id="3" creationId="{AC482901-E0E7-4CDD-A1A0-7B147ECC79AC}"/>
          </ac:spMkLst>
        </pc:spChg>
        <pc:picChg chg="add mod">
          <ac:chgData name="Míšek Jakub" userId="65d0a735-6082-4800-9366-57d040021099" providerId="ADAL" clId="{5D20F296-FE2F-4720-BEAB-41A6ED47B376}" dt="2024-10-18T09:26:28.746" v="250" actId="1440"/>
          <ac:picMkLst>
            <pc:docMk/>
            <pc:sldMk cId="3527264135" sldId="258"/>
            <ac:picMk id="3074" creationId="{A649C40C-1991-41AF-AED2-D00C57B28ACD}"/>
          </ac:picMkLst>
        </pc:picChg>
      </pc:sldChg>
      <pc:sldChg chg="addSp delSp modSp add mod">
        <pc:chgData name="Míšek Jakub" userId="65d0a735-6082-4800-9366-57d040021099" providerId="ADAL" clId="{5D20F296-FE2F-4720-BEAB-41A6ED47B376}" dt="2024-10-23T06:30:32.822" v="5003" actId="20577"/>
        <pc:sldMkLst>
          <pc:docMk/>
          <pc:sldMk cId="1708220245" sldId="259"/>
        </pc:sldMkLst>
        <pc:spChg chg="mod">
          <ac:chgData name="Míšek Jakub" userId="65d0a735-6082-4800-9366-57d040021099" providerId="ADAL" clId="{5D20F296-FE2F-4720-BEAB-41A6ED47B376}" dt="2024-10-23T06:30:32.822" v="5003" actId="20577"/>
          <ac:spMkLst>
            <pc:docMk/>
            <pc:sldMk cId="1708220245" sldId="259"/>
            <ac:spMk id="3" creationId="{AC482901-E0E7-4CDD-A1A0-7B147ECC79AC}"/>
          </ac:spMkLst>
        </pc:spChg>
        <pc:spChg chg="add mod">
          <ac:chgData name="Míšek Jakub" userId="65d0a735-6082-4800-9366-57d040021099" providerId="ADAL" clId="{5D20F296-FE2F-4720-BEAB-41A6ED47B376}" dt="2024-10-22T12:49:44.174" v="3506" actId="1076"/>
          <ac:spMkLst>
            <pc:docMk/>
            <pc:sldMk cId="1708220245" sldId="259"/>
            <ac:spMk id="4" creationId="{AF991ABF-8EC4-4F9E-AA4B-FF2F27A12473}"/>
          </ac:spMkLst>
        </pc:spChg>
        <pc:spChg chg="add mod">
          <ac:chgData name="Míšek Jakub" userId="65d0a735-6082-4800-9366-57d040021099" providerId="ADAL" clId="{5D20F296-FE2F-4720-BEAB-41A6ED47B376}" dt="2024-10-22T12:49:44.174" v="3506" actId="1076"/>
          <ac:spMkLst>
            <pc:docMk/>
            <pc:sldMk cId="1708220245" sldId="259"/>
            <ac:spMk id="7" creationId="{03247746-62BD-4EE0-A341-E2AE1E623FAF}"/>
          </ac:spMkLst>
        </pc:spChg>
        <pc:spChg chg="add mod">
          <ac:chgData name="Míšek Jakub" userId="65d0a735-6082-4800-9366-57d040021099" providerId="ADAL" clId="{5D20F296-FE2F-4720-BEAB-41A6ED47B376}" dt="2024-10-22T12:49:44.174" v="3506" actId="1076"/>
          <ac:spMkLst>
            <pc:docMk/>
            <pc:sldMk cId="1708220245" sldId="259"/>
            <ac:spMk id="8" creationId="{4907FC05-6544-48EF-AC84-47F0320F48A4}"/>
          </ac:spMkLst>
        </pc:spChg>
        <pc:spChg chg="add mod">
          <ac:chgData name="Míšek Jakub" userId="65d0a735-6082-4800-9366-57d040021099" providerId="ADAL" clId="{5D20F296-FE2F-4720-BEAB-41A6ED47B376}" dt="2024-10-22T12:49:44.174" v="3506" actId="1076"/>
          <ac:spMkLst>
            <pc:docMk/>
            <pc:sldMk cId="1708220245" sldId="259"/>
            <ac:spMk id="9" creationId="{0BD68A33-5FA1-4F35-900D-1824ECB74544}"/>
          </ac:spMkLst>
        </pc:spChg>
        <pc:grpChg chg="add mod">
          <ac:chgData name="Míšek Jakub" userId="65d0a735-6082-4800-9366-57d040021099" providerId="ADAL" clId="{5D20F296-FE2F-4720-BEAB-41A6ED47B376}" dt="2024-10-22T12:49:44.174" v="3506" actId="1076"/>
          <ac:grpSpMkLst>
            <pc:docMk/>
            <pc:sldMk cId="1708220245" sldId="259"/>
            <ac:grpSpMk id="6" creationId="{C9A7EDBC-C735-49A3-92FA-E5DF97CCCCCD}"/>
          </ac:grpSpMkLst>
        </pc:grpChg>
        <pc:picChg chg="add mod">
          <ac:chgData name="Míšek Jakub" userId="65d0a735-6082-4800-9366-57d040021099" providerId="ADAL" clId="{5D20F296-FE2F-4720-BEAB-41A6ED47B376}" dt="2024-10-18T13:53:15.250" v="647" actId="1076"/>
          <ac:picMkLst>
            <pc:docMk/>
            <pc:sldMk cId="1708220245" sldId="259"/>
            <ac:picMk id="5" creationId="{8B153279-5DF8-4950-A5D6-3E7EE31D4E07}"/>
          </ac:picMkLst>
        </pc:picChg>
        <pc:picChg chg="add del mod">
          <ac:chgData name="Míšek Jakub" userId="65d0a735-6082-4800-9366-57d040021099" providerId="ADAL" clId="{5D20F296-FE2F-4720-BEAB-41A6ED47B376}" dt="2024-10-16T13:34:13.913" v="213" actId="478"/>
          <ac:picMkLst>
            <pc:docMk/>
            <pc:sldMk cId="1708220245" sldId="259"/>
            <ac:picMk id="1026" creationId="{D56305ED-5B81-4201-9852-84263C3D9A6F}"/>
          </ac:picMkLst>
        </pc:picChg>
        <pc:picChg chg="add mod">
          <ac:chgData name="Míšek Jakub" userId="65d0a735-6082-4800-9366-57d040021099" providerId="ADAL" clId="{5D20F296-FE2F-4720-BEAB-41A6ED47B376}" dt="2024-10-22T12:49:44.174" v="3506" actId="1076"/>
          <ac:picMkLst>
            <pc:docMk/>
            <pc:sldMk cId="1708220245" sldId="259"/>
            <ac:picMk id="1028" creationId="{EEF0032C-2BE4-4A4A-A511-8DC3A20C165A}"/>
          </ac:picMkLst>
        </pc:picChg>
      </pc:sldChg>
      <pc:sldChg chg="addSp delSp modSp add mod">
        <pc:chgData name="Míšek Jakub" userId="65d0a735-6082-4800-9366-57d040021099" providerId="ADAL" clId="{5D20F296-FE2F-4720-BEAB-41A6ED47B376}" dt="2024-10-22T11:10:15.223" v="1925" actId="1076"/>
        <pc:sldMkLst>
          <pc:docMk/>
          <pc:sldMk cId="2349036570" sldId="260"/>
        </pc:sldMkLst>
        <pc:spChg chg="del mod">
          <ac:chgData name="Míšek Jakub" userId="65d0a735-6082-4800-9366-57d040021099" providerId="ADAL" clId="{5D20F296-FE2F-4720-BEAB-41A6ED47B376}" dt="2024-10-22T11:10:03.313" v="1921" actId="478"/>
          <ac:spMkLst>
            <pc:docMk/>
            <pc:sldMk cId="2349036570" sldId="260"/>
            <ac:spMk id="2" creationId="{4035BE6E-71E9-4617-9122-760AB739E573}"/>
          </ac:spMkLst>
        </pc:spChg>
        <pc:spChg chg="del mod">
          <ac:chgData name="Míšek Jakub" userId="65d0a735-6082-4800-9366-57d040021099" providerId="ADAL" clId="{5D20F296-FE2F-4720-BEAB-41A6ED47B376}" dt="2024-10-22T11:09:55.044" v="1920" actId="478"/>
          <ac:spMkLst>
            <pc:docMk/>
            <pc:sldMk cId="2349036570" sldId="260"/>
            <ac:spMk id="3" creationId="{AC482901-E0E7-4CDD-A1A0-7B147ECC79AC}"/>
          </ac:spMkLst>
        </pc:spChg>
        <pc:spChg chg="add del mod">
          <ac:chgData name="Míšek Jakub" userId="65d0a735-6082-4800-9366-57d040021099" providerId="ADAL" clId="{5D20F296-FE2F-4720-BEAB-41A6ED47B376}" dt="2024-10-22T11:10:05.536" v="1922" actId="478"/>
          <ac:spMkLst>
            <pc:docMk/>
            <pc:sldMk cId="2349036570" sldId="260"/>
            <ac:spMk id="6" creationId="{9BA9FE10-0854-4EC5-A261-9E6AADC7720A}"/>
          </ac:spMkLst>
        </pc:spChg>
        <pc:picChg chg="add mod">
          <ac:chgData name="Míšek Jakub" userId="65d0a735-6082-4800-9366-57d040021099" providerId="ADAL" clId="{5D20F296-FE2F-4720-BEAB-41A6ED47B376}" dt="2024-10-22T11:10:15.223" v="1925" actId="1076"/>
          <ac:picMkLst>
            <pc:docMk/>
            <pc:sldMk cId="2349036570" sldId="260"/>
            <ac:picMk id="4" creationId="{9EDB6EE9-C95C-4D8F-8920-7685E1EDD952}"/>
          </ac:picMkLst>
        </pc:picChg>
        <pc:picChg chg="del">
          <ac:chgData name="Míšek Jakub" userId="65d0a735-6082-4800-9366-57d040021099" providerId="ADAL" clId="{5D20F296-FE2F-4720-BEAB-41A6ED47B376}" dt="2024-10-22T07:43:04.862" v="1342" actId="478"/>
          <ac:picMkLst>
            <pc:docMk/>
            <pc:sldMk cId="2349036570" sldId="260"/>
            <ac:picMk id="1026" creationId="{D56305ED-5B81-4201-9852-84263C3D9A6F}"/>
          </ac:picMkLst>
        </pc:picChg>
      </pc:sldChg>
      <pc:sldChg chg="addSp delSp modSp add del">
        <pc:chgData name="Míšek Jakub" userId="65d0a735-6082-4800-9366-57d040021099" providerId="ADAL" clId="{5D20F296-FE2F-4720-BEAB-41A6ED47B376}" dt="2024-10-22T12:49:50.366" v="3507" actId="47"/>
        <pc:sldMkLst>
          <pc:docMk/>
          <pc:sldMk cId="368984216" sldId="261"/>
        </pc:sldMkLst>
        <pc:picChg chg="del">
          <ac:chgData name="Míšek Jakub" userId="65d0a735-6082-4800-9366-57d040021099" providerId="ADAL" clId="{5D20F296-FE2F-4720-BEAB-41A6ED47B376}" dt="2024-10-18T09:23:08.094" v="224" actId="478"/>
          <ac:picMkLst>
            <pc:docMk/>
            <pc:sldMk cId="368984216" sldId="261"/>
            <ac:picMk id="4" creationId="{9EDB6EE9-C95C-4D8F-8920-7685E1EDD952}"/>
          </ac:picMkLst>
        </pc:picChg>
        <pc:picChg chg="del">
          <ac:chgData name="Míšek Jakub" userId="65d0a735-6082-4800-9366-57d040021099" providerId="ADAL" clId="{5D20F296-FE2F-4720-BEAB-41A6ED47B376}" dt="2024-10-18T09:23:08.902" v="225" actId="478"/>
          <ac:picMkLst>
            <pc:docMk/>
            <pc:sldMk cId="368984216" sldId="261"/>
            <ac:picMk id="1026" creationId="{D56305ED-5B81-4201-9852-84263C3D9A6F}"/>
          </ac:picMkLst>
        </pc:picChg>
        <pc:picChg chg="add mod">
          <ac:chgData name="Míšek Jakub" userId="65d0a735-6082-4800-9366-57d040021099" providerId="ADAL" clId="{5D20F296-FE2F-4720-BEAB-41A6ED47B376}" dt="2024-10-18T09:23:13.407" v="227" actId="14100"/>
          <ac:picMkLst>
            <pc:docMk/>
            <pc:sldMk cId="368984216" sldId="261"/>
            <ac:picMk id="2050" creationId="{27A1A944-6E3A-4D49-8252-E924F67C4456}"/>
          </ac:picMkLst>
        </pc:picChg>
        <pc:picChg chg="add mod">
          <ac:chgData name="Míšek Jakub" userId="65d0a735-6082-4800-9366-57d040021099" providerId="ADAL" clId="{5D20F296-FE2F-4720-BEAB-41A6ED47B376}" dt="2024-10-18T09:23:58.804" v="229" actId="1076"/>
          <ac:picMkLst>
            <pc:docMk/>
            <pc:sldMk cId="368984216" sldId="261"/>
            <ac:picMk id="2052" creationId="{8682C40F-DCF5-4D2A-A013-89840B933AB1}"/>
          </ac:picMkLst>
        </pc:picChg>
      </pc:sldChg>
      <pc:sldChg chg="addSp delSp modSp add mod">
        <pc:chgData name="Míšek Jakub" userId="65d0a735-6082-4800-9366-57d040021099" providerId="ADAL" clId="{5D20F296-FE2F-4720-BEAB-41A6ED47B376}" dt="2024-10-22T12:51:18.969" v="3525" actId="6549"/>
        <pc:sldMkLst>
          <pc:docMk/>
          <pc:sldMk cId="2549778761" sldId="262"/>
        </pc:sldMkLst>
        <pc:spChg chg="mod">
          <ac:chgData name="Míšek Jakub" userId="65d0a735-6082-4800-9366-57d040021099" providerId="ADAL" clId="{5D20F296-FE2F-4720-BEAB-41A6ED47B376}" dt="2024-10-22T12:51:18.969" v="3525" actId="6549"/>
          <ac:spMkLst>
            <pc:docMk/>
            <pc:sldMk cId="2549778761" sldId="262"/>
            <ac:spMk id="3" creationId="{AC482901-E0E7-4CDD-A1A0-7B147ECC79AC}"/>
          </ac:spMkLst>
        </pc:spChg>
        <pc:picChg chg="del">
          <ac:chgData name="Míšek Jakub" userId="65d0a735-6082-4800-9366-57d040021099" providerId="ADAL" clId="{5D20F296-FE2F-4720-BEAB-41A6ED47B376}" dt="2024-10-18T13:16:12.709" v="543" actId="478"/>
          <ac:picMkLst>
            <pc:docMk/>
            <pc:sldMk cId="2549778761" sldId="262"/>
            <ac:picMk id="1028" creationId="{EEF0032C-2BE4-4A4A-A511-8DC3A20C165A}"/>
          </ac:picMkLst>
        </pc:picChg>
        <pc:picChg chg="add mod">
          <ac:chgData name="Míšek Jakub" userId="65d0a735-6082-4800-9366-57d040021099" providerId="ADAL" clId="{5D20F296-FE2F-4720-BEAB-41A6ED47B376}" dt="2024-10-22T12:50:48.597" v="3518" actId="1036"/>
          <ac:picMkLst>
            <pc:docMk/>
            <pc:sldMk cId="2549778761" sldId="262"/>
            <ac:picMk id="6146" creationId="{E2E49338-89E1-4123-ABA5-2EA5D77F4DA1}"/>
          </ac:picMkLst>
        </pc:picChg>
      </pc:sldChg>
      <pc:sldChg chg="addSp modSp add mod ord">
        <pc:chgData name="Míšek Jakub" userId="65d0a735-6082-4800-9366-57d040021099" providerId="ADAL" clId="{5D20F296-FE2F-4720-BEAB-41A6ED47B376}" dt="2024-10-23T06:55:48.958" v="5697"/>
        <pc:sldMkLst>
          <pc:docMk/>
          <pc:sldMk cId="3306120194" sldId="263"/>
        </pc:sldMkLst>
        <pc:spChg chg="mod">
          <ac:chgData name="Míšek Jakub" userId="65d0a735-6082-4800-9366-57d040021099" providerId="ADAL" clId="{5D20F296-FE2F-4720-BEAB-41A6ED47B376}" dt="2024-10-22T11:05:53.183" v="1852" actId="14100"/>
          <ac:spMkLst>
            <pc:docMk/>
            <pc:sldMk cId="3306120194" sldId="263"/>
            <ac:spMk id="2" creationId="{4035BE6E-71E9-4617-9122-760AB739E573}"/>
          </ac:spMkLst>
        </pc:spChg>
        <pc:spChg chg="mod">
          <ac:chgData name="Míšek Jakub" userId="65d0a735-6082-4800-9366-57d040021099" providerId="ADAL" clId="{5D20F296-FE2F-4720-BEAB-41A6ED47B376}" dt="2024-10-23T06:24:44.753" v="4954" actId="6549"/>
          <ac:spMkLst>
            <pc:docMk/>
            <pc:sldMk cId="3306120194" sldId="263"/>
            <ac:spMk id="3" creationId="{AC482901-E0E7-4CDD-A1A0-7B147ECC79AC}"/>
          </ac:spMkLst>
        </pc:spChg>
        <pc:picChg chg="add mod">
          <ac:chgData name="Míšek Jakub" userId="65d0a735-6082-4800-9366-57d040021099" providerId="ADAL" clId="{5D20F296-FE2F-4720-BEAB-41A6ED47B376}" dt="2024-10-23T06:55:48.958" v="5697"/>
          <ac:picMkLst>
            <pc:docMk/>
            <pc:sldMk cId="3306120194" sldId="263"/>
            <ac:picMk id="4" creationId="{783899E1-19DC-4E25-997E-5F17D02F3C84}"/>
          </ac:picMkLst>
        </pc:picChg>
      </pc:sldChg>
      <pc:sldChg chg="modSp add mod ord">
        <pc:chgData name="Míšek Jakub" userId="65d0a735-6082-4800-9366-57d040021099" providerId="ADAL" clId="{5D20F296-FE2F-4720-BEAB-41A6ED47B376}" dt="2024-10-23T06:32:25.070" v="5008" actId="20577"/>
        <pc:sldMkLst>
          <pc:docMk/>
          <pc:sldMk cId="3067284672" sldId="264"/>
        </pc:sldMkLst>
        <pc:spChg chg="mod">
          <ac:chgData name="Míšek Jakub" userId="65d0a735-6082-4800-9366-57d040021099" providerId="ADAL" clId="{5D20F296-FE2F-4720-BEAB-41A6ED47B376}" dt="2024-10-22T11:06:11.875" v="1868" actId="20577"/>
          <ac:spMkLst>
            <pc:docMk/>
            <pc:sldMk cId="3067284672" sldId="264"/>
            <ac:spMk id="2" creationId="{4035BE6E-71E9-4617-9122-760AB739E573}"/>
          </ac:spMkLst>
        </pc:spChg>
        <pc:spChg chg="mod">
          <ac:chgData name="Míšek Jakub" userId="65d0a735-6082-4800-9366-57d040021099" providerId="ADAL" clId="{5D20F296-FE2F-4720-BEAB-41A6ED47B376}" dt="2024-10-23T06:32:25.070" v="5008" actId="20577"/>
          <ac:spMkLst>
            <pc:docMk/>
            <pc:sldMk cId="3067284672" sldId="264"/>
            <ac:spMk id="3" creationId="{AC482901-E0E7-4CDD-A1A0-7B147ECC79AC}"/>
          </ac:spMkLst>
        </pc:spChg>
      </pc:sldChg>
      <pc:sldChg chg="addSp delSp modSp add mod">
        <pc:chgData name="Míšek Jakub" userId="65d0a735-6082-4800-9366-57d040021099" providerId="ADAL" clId="{5D20F296-FE2F-4720-BEAB-41A6ED47B376}" dt="2024-10-23T06:28:38.756" v="4988" actId="20577"/>
        <pc:sldMkLst>
          <pc:docMk/>
          <pc:sldMk cId="529725834" sldId="265"/>
        </pc:sldMkLst>
        <pc:spChg chg="mod">
          <ac:chgData name="Míšek Jakub" userId="65d0a735-6082-4800-9366-57d040021099" providerId="ADAL" clId="{5D20F296-FE2F-4720-BEAB-41A6ED47B376}" dt="2024-10-23T06:28:38.756" v="4988" actId="20577"/>
          <ac:spMkLst>
            <pc:docMk/>
            <pc:sldMk cId="529725834" sldId="265"/>
            <ac:spMk id="3" creationId="{AC482901-E0E7-4CDD-A1A0-7B147ECC79AC}"/>
          </ac:spMkLst>
        </pc:spChg>
        <pc:spChg chg="add mod">
          <ac:chgData name="Míšek Jakub" userId="65d0a735-6082-4800-9366-57d040021099" providerId="ADAL" clId="{5D20F296-FE2F-4720-BEAB-41A6ED47B376}" dt="2024-10-22T12:00:13.496" v="2443" actId="1076"/>
          <ac:spMkLst>
            <pc:docMk/>
            <pc:sldMk cId="529725834" sldId="265"/>
            <ac:spMk id="6" creationId="{B5A4BD9C-F7B5-444E-AF97-8790B5EC82C5}"/>
          </ac:spMkLst>
        </pc:spChg>
        <pc:picChg chg="add mod">
          <ac:chgData name="Míšek Jakub" userId="65d0a735-6082-4800-9366-57d040021099" providerId="ADAL" clId="{5D20F296-FE2F-4720-BEAB-41A6ED47B376}" dt="2024-10-22T11:26:14.310" v="2179" actId="14100"/>
          <ac:picMkLst>
            <pc:docMk/>
            <pc:sldMk cId="529725834" sldId="265"/>
            <ac:picMk id="4" creationId="{0543C4AA-BA75-4964-9769-88CB608F0099}"/>
          </ac:picMkLst>
        </pc:picChg>
        <pc:picChg chg="del">
          <ac:chgData name="Míšek Jakub" userId="65d0a735-6082-4800-9366-57d040021099" providerId="ADAL" clId="{5D20F296-FE2F-4720-BEAB-41A6ED47B376}" dt="2024-10-22T08:38:42.394" v="1612" actId="478"/>
          <ac:picMkLst>
            <pc:docMk/>
            <pc:sldMk cId="529725834" sldId="265"/>
            <ac:picMk id="3074" creationId="{A649C40C-1991-41AF-AED2-D00C57B28ACD}"/>
          </ac:picMkLst>
        </pc:picChg>
      </pc:sldChg>
      <pc:sldChg chg="addSp modSp add mod ord">
        <pc:chgData name="Míšek Jakub" userId="65d0a735-6082-4800-9366-57d040021099" providerId="ADAL" clId="{5D20F296-FE2F-4720-BEAB-41A6ED47B376}" dt="2024-10-23T08:42:28.677" v="6773" actId="1076"/>
        <pc:sldMkLst>
          <pc:docMk/>
          <pc:sldMk cId="3510552853" sldId="266"/>
        </pc:sldMkLst>
        <pc:spChg chg="mod">
          <ac:chgData name="Míšek Jakub" userId="65d0a735-6082-4800-9366-57d040021099" providerId="ADAL" clId="{5D20F296-FE2F-4720-BEAB-41A6ED47B376}" dt="2024-10-23T06:45:05.676" v="5434" actId="20577"/>
          <ac:spMkLst>
            <pc:docMk/>
            <pc:sldMk cId="3510552853" sldId="266"/>
            <ac:spMk id="2" creationId="{4035BE6E-71E9-4617-9122-760AB739E573}"/>
          </ac:spMkLst>
        </pc:spChg>
        <pc:spChg chg="mod">
          <ac:chgData name="Míšek Jakub" userId="65d0a735-6082-4800-9366-57d040021099" providerId="ADAL" clId="{5D20F296-FE2F-4720-BEAB-41A6ED47B376}" dt="2024-10-23T08:42:24.433" v="6772" actId="20577"/>
          <ac:spMkLst>
            <pc:docMk/>
            <pc:sldMk cId="3510552853" sldId="266"/>
            <ac:spMk id="3" creationId="{AC482901-E0E7-4CDD-A1A0-7B147ECC79AC}"/>
          </ac:spMkLst>
        </pc:spChg>
        <pc:picChg chg="add mod">
          <ac:chgData name="Míšek Jakub" userId="65d0a735-6082-4800-9366-57d040021099" providerId="ADAL" clId="{5D20F296-FE2F-4720-BEAB-41A6ED47B376}" dt="2024-10-23T08:42:28.677" v="6773" actId="1076"/>
          <ac:picMkLst>
            <pc:docMk/>
            <pc:sldMk cId="3510552853" sldId="266"/>
            <ac:picMk id="1026" creationId="{D4683A2F-3F1C-4BB0-874A-24190A638A3A}"/>
          </ac:picMkLst>
        </pc:picChg>
        <pc:picChg chg="add mod">
          <ac:chgData name="Míšek Jakub" userId="65d0a735-6082-4800-9366-57d040021099" providerId="ADAL" clId="{5D20F296-FE2F-4720-BEAB-41A6ED47B376}" dt="2024-10-22T12:14:15.442" v="2634" actId="1076"/>
          <ac:picMkLst>
            <pc:docMk/>
            <pc:sldMk cId="3510552853" sldId="266"/>
            <ac:picMk id="1028" creationId="{4A792153-43D3-4CA9-9207-0736BF7BF9AF}"/>
          </ac:picMkLst>
        </pc:picChg>
        <pc:picChg chg="add mod">
          <ac:chgData name="Míšek Jakub" userId="65d0a735-6082-4800-9366-57d040021099" providerId="ADAL" clId="{5D20F296-FE2F-4720-BEAB-41A6ED47B376}" dt="2024-10-22T12:13:48.260" v="2633" actId="1440"/>
          <ac:picMkLst>
            <pc:docMk/>
            <pc:sldMk cId="3510552853" sldId="266"/>
            <ac:picMk id="1030" creationId="{B5D22EA3-810B-44AE-A899-51DFE69545F4}"/>
          </ac:picMkLst>
        </pc:picChg>
      </pc:sldChg>
      <pc:sldChg chg="modSp add mod">
        <pc:chgData name="Míšek Jakub" userId="65d0a735-6082-4800-9366-57d040021099" providerId="ADAL" clId="{5D20F296-FE2F-4720-BEAB-41A6ED47B376}" dt="2024-10-23T06:56:48.567" v="5707" actId="6549"/>
        <pc:sldMkLst>
          <pc:docMk/>
          <pc:sldMk cId="4075232684" sldId="267"/>
        </pc:sldMkLst>
        <pc:spChg chg="mod">
          <ac:chgData name="Míšek Jakub" userId="65d0a735-6082-4800-9366-57d040021099" providerId="ADAL" clId="{5D20F296-FE2F-4720-BEAB-41A6ED47B376}" dt="2024-10-23T06:56:48.567" v="5707" actId="6549"/>
          <ac:spMkLst>
            <pc:docMk/>
            <pc:sldMk cId="4075232684" sldId="267"/>
            <ac:spMk id="3" creationId="{AC482901-E0E7-4CDD-A1A0-7B147ECC79AC}"/>
          </ac:spMkLst>
        </pc:spChg>
      </pc:sldChg>
      <pc:sldChg chg="addSp delSp modSp add mod">
        <pc:chgData name="Míšek Jakub" userId="65d0a735-6082-4800-9366-57d040021099" providerId="ADAL" clId="{5D20F296-FE2F-4720-BEAB-41A6ED47B376}" dt="2024-10-22T11:58:18.469" v="2409" actId="948"/>
        <pc:sldMkLst>
          <pc:docMk/>
          <pc:sldMk cId="324456798" sldId="268"/>
        </pc:sldMkLst>
        <pc:spChg chg="mod">
          <ac:chgData name="Míšek Jakub" userId="65d0a735-6082-4800-9366-57d040021099" providerId="ADAL" clId="{5D20F296-FE2F-4720-BEAB-41A6ED47B376}" dt="2024-10-22T11:58:18.469" v="2409" actId="948"/>
          <ac:spMkLst>
            <pc:docMk/>
            <pc:sldMk cId="324456798" sldId="268"/>
            <ac:spMk id="3" creationId="{AC482901-E0E7-4CDD-A1A0-7B147ECC79AC}"/>
          </ac:spMkLst>
        </pc:spChg>
        <pc:picChg chg="del">
          <ac:chgData name="Míšek Jakub" userId="65d0a735-6082-4800-9366-57d040021099" providerId="ADAL" clId="{5D20F296-FE2F-4720-BEAB-41A6ED47B376}" dt="2024-10-22T11:22:20.384" v="2145" actId="478"/>
          <ac:picMkLst>
            <pc:docMk/>
            <pc:sldMk cId="324456798" sldId="268"/>
            <ac:picMk id="4" creationId="{783899E1-19DC-4E25-997E-5F17D02F3C84}"/>
          </ac:picMkLst>
        </pc:picChg>
        <pc:picChg chg="add mod">
          <ac:chgData name="Míšek Jakub" userId="65d0a735-6082-4800-9366-57d040021099" providerId="ADAL" clId="{5D20F296-FE2F-4720-BEAB-41A6ED47B376}" dt="2024-10-22T11:22:29.719" v="2149" actId="14100"/>
          <ac:picMkLst>
            <pc:docMk/>
            <pc:sldMk cId="324456798" sldId="268"/>
            <ac:picMk id="2050" creationId="{E524646C-AD7C-4D9C-BD5A-04C1D709088E}"/>
          </ac:picMkLst>
        </pc:picChg>
      </pc:sldChg>
      <pc:sldChg chg="addSp delSp modSp add mod">
        <pc:chgData name="Míšek Jakub" userId="65d0a735-6082-4800-9366-57d040021099" providerId="ADAL" clId="{5D20F296-FE2F-4720-BEAB-41A6ED47B376}" dt="2024-10-23T08:52:35.997" v="7052" actId="164"/>
        <pc:sldMkLst>
          <pc:docMk/>
          <pc:sldMk cId="3846979340" sldId="269"/>
        </pc:sldMkLst>
        <pc:spChg chg="mod">
          <ac:chgData name="Míšek Jakub" userId="65d0a735-6082-4800-9366-57d040021099" providerId="ADAL" clId="{5D20F296-FE2F-4720-BEAB-41A6ED47B376}" dt="2024-10-22T11:27:48.360" v="2197" actId="6549"/>
          <ac:spMkLst>
            <pc:docMk/>
            <pc:sldMk cId="3846979340" sldId="269"/>
            <ac:spMk id="2" creationId="{4035BE6E-71E9-4617-9122-760AB739E573}"/>
          </ac:spMkLst>
        </pc:spChg>
        <pc:spChg chg="mod">
          <ac:chgData name="Míšek Jakub" userId="65d0a735-6082-4800-9366-57d040021099" providerId="ADAL" clId="{5D20F296-FE2F-4720-BEAB-41A6ED47B376}" dt="2024-10-23T08:47:50.365" v="6879" actId="20577"/>
          <ac:spMkLst>
            <pc:docMk/>
            <pc:sldMk cId="3846979340" sldId="269"/>
            <ac:spMk id="3" creationId="{AC482901-E0E7-4CDD-A1A0-7B147ECC79AC}"/>
          </ac:spMkLst>
        </pc:spChg>
        <pc:spChg chg="add mod">
          <ac:chgData name="Míšek Jakub" userId="65d0a735-6082-4800-9366-57d040021099" providerId="ADAL" clId="{5D20F296-FE2F-4720-BEAB-41A6ED47B376}" dt="2024-10-23T08:52:21.331" v="7051" actId="164"/>
          <ac:spMkLst>
            <pc:docMk/>
            <pc:sldMk cId="3846979340" sldId="269"/>
            <ac:spMk id="6" creationId="{56C4165E-732E-480F-969A-784AE1171BC9}"/>
          </ac:spMkLst>
        </pc:spChg>
        <pc:spChg chg="add mod">
          <ac:chgData name="Míšek Jakub" userId="65d0a735-6082-4800-9366-57d040021099" providerId="ADAL" clId="{5D20F296-FE2F-4720-BEAB-41A6ED47B376}" dt="2024-10-23T08:52:21.331" v="7051" actId="164"/>
          <ac:spMkLst>
            <pc:docMk/>
            <pc:sldMk cId="3846979340" sldId="269"/>
            <ac:spMk id="10" creationId="{E453F007-D117-42A7-BF47-DA61DCE3453E}"/>
          </ac:spMkLst>
        </pc:spChg>
        <pc:spChg chg="add mod">
          <ac:chgData name="Míšek Jakub" userId="65d0a735-6082-4800-9366-57d040021099" providerId="ADAL" clId="{5D20F296-FE2F-4720-BEAB-41A6ED47B376}" dt="2024-10-23T08:52:21.331" v="7051" actId="164"/>
          <ac:spMkLst>
            <pc:docMk/>
            <pc:sldMk cId="3846979340" sldId="269"/>
            <ac:spMk id="11" creationId="{94CDC675-30F7-4344-BF09-F4759452E6D9}"/>
          </ac:spMkLst>
        </pc:spChg>
        <pc:spChg chg="add mod">
          <ac:chgData name="Míšek Jakub" userId="65d0a735-6082-4800-9366-57d040021099" providerId="ADAL" clId="{5D20F296-FE2F-4720-BEAB-41A6ED47B376}" dt="2024-10-23T08:52:21.331" v="7051" actId="164"/>
          <ac:spMkLst>
            <pc:docMk/>
            <pc:sldMk cId="3846979340" sldId="269"/>
            <ac:spMk id="12" creationId="{2F8DE042-87A1-477F-B217-36F5127B5F6E}"/>
          </ac:spMkLst>
        </pc:spChg>
        <pc:spChg chg="add mod">
          <ac:chgData name="Míšek Jakub" userId="65d0a735-6082-4800-9366-57d040021099" providerId="ADAL" clId="{5D20F296-FE2F-4720-BEAB-41A6ED47B376}" dt="2024-10-23T08:47:56.748" v="6886" actId="20577"/>
          <ac:spMkLst>
            <pc:docMk/>
            <pc:sldMk cId="3846979340" sldId="269"/>
            <ac:spMk id="13" creationId="{8013707B-7ED2-4D6F-8640-6CA4610E35A9}"/>
          </ac:spMkLst>
        </pc:spChg>
        <pc:spChg chg="add mod">
          <ac:chgData name="Míšek Jakub" userId="65d0a735-6082-4800-9366-57d040021099" providerId="ADAL" clId="{5D20F296-FE2F-4720-BEAB-41A6ED47B376}" dt="2024-10-23T08:52:35.997" v="7052" actId="164"/>
          <ac:spMkLst>
            <pc:docMk/>
            <pc:sldMk cId="3846979340" sldId="269"/>
            <ac:spMk id="14" creationId="{51230A85-B2BB-4166-A1E5-760D45B7946B}"/>
          </ac:spMkLst>
        </pc:spChg>
        <pc:spChg chg="add mod">
          <ac:chgData name="Míšek Jakub" userId="65d0a735-6082-4800-9366-57d040021099" providerId="ADAL" clId="{5D20F296-FE2F-4720-BEAB-41A6ED47B376}" dt="2024-10-23T08:52:35.997" v="7052" actId="164"/>
          <ac:spMkLst>
            <pc:docMk/>
            <pc:sldMk cId="3846979340" sldId="269"/>
            <ac:spMk id="15" creationId="{B01D5A6C-E3EA-4B4C-9A71-E895ED4B4DCF}"/>
          </ac:spMkLst>
        </pc:spChg>
        <pc:spChg chg="add mod">
          <ac:chgData name="Míšek Jakub" userId="65d0a735-6082-4800-9366-57d040021099" providerId="ADAL" clId="{5D20F296-FE2F-4720-BEAB-41A6ED47B376}" dt="2024-10-23T08:52:35.997" v="7052" actId="164"/>
          <ac:spMkLst>
            <pc:docMk/>
            <pc:sldMk cId="3846979340" sldId="269"/>
            <ac:spMk id="16" creationId="{83B43549-92C0-4D09-9AB2-99D3320E43C8}"/>
          </ac:spMkLst>
        </pc:spChg>
        <pc:spChg chg="add mod">
          <ac:chgData name="Míšek Jakub" userId="65d0a735-6082-4800-9366-57d040021099" providerId="ADAL" clId="{5D20F296-FE2F-4720-BEAB-41A6ED47B376}" dt="2024-10-23T08:52:35.997" v="7052" actId="164"/>
          <ac:spMkLst>
            <pc:docMk/>
            <pc:sldMk cId="3846979340" sldId="269"/>
            <ac:spMk id="17" creationId="{233F93FC-FAC3-4407-BF8C-C3B613A5F6FD}"/>
          </ac:spMkLst>
        </pc:spChg>
        <pc:spChg chg="add mod">
          <ac:chgData name="Míšek Jakub" userId="65d0a735-6082-4800-9366-57d040021099" providerId="ADAL" clId="{5D20F296-FE2F-4720-BEAB-41A6ED47B376}" dt="2024-10-23T08:52:35.997" v="7052" actId="164"/>
          <ac:spMkLst>
            <pc:docMk/>
            <pc:sldMk cId="3846979340" sldId="269"/>
            <ac:spMk id="18" creationId="{DE738B9C-25F3-4D54-8351-1479EEDE1761}"/>
          </ac:spMkLst>
        </pc:spChg>
        <pc:spChg chg="add mod">
          <ac:chgData name="Míšek Jakub" userId="65d0a735-6082-4800-9366-57d040021099" providerId="ADAL" clId="{5D20F296-FE2F-4720-BEAB-41A6ED47B376}" dt="2024-10-23T08:52:35.997" v="7052" actId="164"/>
          <ac:spMkLst>
            <pc:docMk/>
            <pc:sldMk cId="3846979340" sldId="269"/>
            <ac:spMk id="19" creationId="{D0E418A3-29A2-4AE7-BB84-6D01130A2BDB}"/>
          </ac:spMkLst>
        </pc:spChg>
        <pc:grpChg chg="add mod">
          <ac:chgData name="Míšek Jakub" userId="65d0a735-6082-4800-9366-57d040021099" providerId="ADAL" clId="{5D20F296-FE2F-4720-BEAB-41A6ED47B376}" dt="2024-10-23T08:52:21.331" v="7051" actId="164"/>
          <ac:grpSpMkLst>
            <pc:docMk/>
            <pc:sldMk cId="3846979340" sldId="269"/>
            <ac:grpSpMk id="7" creationId="{92A089FF-A574-4161-93D2-A57C56D376D6}"/>
          </ac:grpSpMkLst>
        </pc:grpChg>
        <pc:grpChg chg="add mod">
          <ac:chgData name="Míšek Jakub" userId="65d0a735-6082-4800-9366-57d040021099" providerId="ADAL" clId="{5D20F296-FE2F-4720-BEAB-41A6ED47B376}" dt="2024-10-23T08:52:35.997" v="7052" actId="164"/>
          <ac:grpSpMkLst>
            <pc:docMk/>
            <pc:sldMk cId="3846979340" sldId="269"/>
            <ac:grpSpMk id="8" creationId="{967560C1-24FB-4A9E-9399-5010FB564938}"/>
          </ac:grpSpMkLst>
        </pc:grpChg>
        <pc:picChg chg="add mod">
          <ac:chgData name="Míšek Jakub" userId="65d0a735-6082-4800-9366-57d040021099" providerId="ADAL" clId="{5D20F296-FE2F-4720-BEAB-41A6ED47B376}" dt="2024-10-23T08:52:35.997" v="7052" actId="164"/>
          <ac:picMkLst>
            <pc:docMk/>
            <pc:sldMk cId="3846979340" sldId="269"/>
            <ac:picMk id="2050" creationId="{327DF57A-703B-4AF4-81D6-D6237E0CF64D}"/>
          </ac:picMkLst>
        </pc:picChg>
        <pc:picChg chg="add mod">
          <ac:chgData name="Míšek Jakub" userId="65d0a735-6082-4800-9366-57d040021099" providerId="ADAL" clId="{5D20F296-FE2F-4720-BEAB-41A6ED47B376}" dt="2024-10-23T08:52:21.331" v="7051" actId="164"/>
          <ac:picMkLst>
            <pc:docMk/>
            <pc:sldMk cId="3846979340" sldId="269"/>
            <ac:picMk id="2052" creationId="{EA0377B8-6F4B-4CBC-91EB-76E3E8AE9CD1}"/>
          </ac:picMkLst>
        </pc:picChg>
        <pc:picChg chg="add del mod">
          <ac:chgData name="Míšek Jakub" userId="65d0a735-6082-4800-9366-57d040021099" providerId="ADAL" clId="{5D20F296-FE2F-4720-BEAB-41A6ED47B376}" dt="2024-10-22T11:52:13.499" v="2293"/>
          <ac:picMkLst>
            <pc:docMk/>
            <pc:sldMk cId="3846979340" sldId="269"/>
            <ac:picMk id="4098" creationId="{4DC5A5E8-DF5E-4455-B967-1808CECE9B6A}"/>
          </ac:picMkLst>
        </pc:picChg>
        <pc:picChg chg="add del mod">
          <ac:chgData name="Míšek Jakub" userId="65d0a735-6082-4800-9366-57d040021099" providerId="ADAL" clId="{5D20F296-FE2F-4720-BEAB-41A6ED47B376}" dt="2024-10-23T08:11:51.718" v="6440" actId="478"/>
          <ac:picMkLst>
            <pc:docMk/>
            <pc:sldMk cId="3846979340" sldId="269"/>
            <ac:picMk id="4100" creationId="{35C60D03-2BC9-4888-9B35-E1641A8FB50F}"/>
          </ac:picMkLst>
        </pc:picChg>
        <pc:cxnChg chg="add del mod">
          <ac:chgData name="Míšek Jakub" userId="65d0a735-6082-4800-9366-57d040021099" providerId="ADAL" clId="{5D20F296-FE2F-4720-BEAB-41A6ED47B376}" dt="2024-10-23T08:11:23.478" v="6431" actId="478"/>
          <ac:cxnSpMkLst>
            <pc:docMk/>
            <pc:sldMk cId="3846979340" sldId="269"/>
            <ac:cxnSpMk id="5" creationId="{80ABE243-04F3-42EF-AF7C-2D9DF01C017A}"/>
          </ac:cxnSpMkLst>
        </pc:cxnChg>
      </pc:sldChg>
      <pc:sldChg chg="addSp delSp modSp add mod ord">
        <pc:chgData name="Míšek Jakub" userId="65d0a735-6082-4800-9366-57d040021099" providerId="ADAL" clId="{5D20F296-FE2F-4720-BEAB-41A6ED47B376}" dt="2024-10-23T08:43:24.073" v="6777" actId="207"/>
        <pc:sldMkLst>
          <pc:docMk/>
          <pc:sldMk cId="3946982133" sldId="270"/>
        </pc:sldMkLst>
        <pc:spChg chg="mod">
          <ac:chgData name="Míšek Jakub" userId="65d0a735-6082-4800-9366-57d040021099" providerId="ADAL" clId="{5D20F296-FE2F-4720-BEAB-41A6ED47B376}" dt="2024-10-22T11:28:31.783" v="2220" actId="20577"/>
          <ac:spMkLst>
            <pc:docMk/>
            <pc:sldMk cId="3946982133" sldId="270"/>
            <ac:spMk id="2" creationId="{4035BE6E-71E9-4617-9122-760AB739E573}"/>
          </ac:spMkLst>
        </pc:spChg>
        <pc:spChg chg="mod ord">
          <ac:chgData name="Míšek Jakub" userId="65d0a735-6082-4800-9366-57d040021099" providerId="ADAL" clId="{5D20F296-FE2F-4720-BEAB-41A6ED47B376}" dt="2024-10-23T08:43:24.073" v="6777" actId="207"/>
          <ac:spMkLst>
            <pc:docMk/>
            <pc:sldMk cId="3946982133" sldId="270"/>
            <ac:spMk id="3" creationId="{AC482901-E0E7-4CDD-A1A0-7B147ECC79AC}"/>
          </ac:spMkLst>
        </pc:spChg>
        <pc:spChg chg="add mod">
          <ac:chgData name="Míšek Jakub" userId="65d0a735-6082-4800-9366-57d040021099" providerId="ADAL" clId="{5D20F296-FE2F-4720-BEAB-41A6ED47B376}" dt="2024-10-23T08:16:11.614" v="6544" actId="164"/>
          <ac:spMkLst>
            <pc:docMk/>
            <pc:sldMk cId="3946982133" sldId="270"/>
            <ac:spMk id="4" creationId="{C749CCDB-65A5-474C-9E33-A5A2FBED980C}"/>
          </ac:spMkLst>
        </pc:spChg>
        <pc:spChg chg="add mod">
          <ac:chgData name="Míšek Jakub" userId="65d0a735-6082-4800-9366-57d040021099" providerId="ADAL" clId="{5D20F296-FE2F-4720-BEAB-41A6ED47B376}" dt="2024-10-23T08:16:11.614" v="6544" actId="164"/>
          <ac:spMkLst>
            <pc:docMk/>
            <pc:sldMk cId="3946982133" sldId="270"/>
            <ac:spMk id="8" creationId="{065FA404-73DD-45AB-A3EE-50AD84AA14A3}"/>
          </ac:spMkLst>
        </pc:spChg>
        <pc:spChg chg="add mod">
          <ac:chgData name="Míšek Jakub" userId="65d0a735-6082-4800-9366-57d040021099" providerId="ADAL" clId="{5D20F296-FE2F-4720-BEAB-41A6ED47B376}" dt="2024-10-23T08:16:11.614" v="6544" actId="164"/>
          <ac:spMkLst>
            <pc:docMk/>
            <pc:sldMk cId="3946982133" sldId="270"/>
            <ac:spMk id="9" creationId="{CF54E83B-965A-49DE-B6F2-0228353BF1BE}"/>
          </ac:spMkLst>
        </pc:spChg>
        <pc:spChg chg="add mod">
          <ac:chgData name="Míšek Jakub" userId="65d0a735-6082-4800-9366-57d040021099" providerId="ADAL" clId="{5D20F296-FE2F-4720-BEAB-41A6ED47B376}" dt="2024-10-23T08:16:11.614" v="6544" actId="164"/>
          <ac:spMkLst>
            <pc:docMk/>
            <pc:sldMk cId="3946982133" sldId="270"/>
            <ac:spMk id="10" creationId="{9EB83A93-8273-41A3-8A06-C43D803DFB13}"/>
          </ac:spMkLst>
        </pc:spChg>
        <pc:grpChg chg="add mod">
          <ac:chgData name="Míšek Jakub" userId="65d0a735-6082-4800-9366-57d040021099" providerId="ADAL" clId="{5D20F296-FE2F-4720-BEAB-41A6ED47B376}" dt="2024-10-23T08:16:11.614" v="6544" actId="164"/>
          <ac:grpSpMkLst>
            <pc:docMk/>
            <pc:sldMk cId="3946982133" sldId="270"/>
            <ac:grpSpMk id="5" creationId="{48F666CA-496F-493F-A29E-E693A139FA8C}"/>
          </ac:grpSpMkLst>
        </pc:grpChg>
        <pc:picChg chg="del">
          <ac:chgData name="Míšek Jakub" userId="65d0a735-6082-4800-9366-57d040021099" providerId="ADAL" clId="{5D20F296-FE2F-4720-BEAB-41A6ED47B376}" dt="2024-10-22T11:28:25.870" v="2208" actId="478"/>
          <ac:picMkLst>
            <pc:docMk/>
            <pc:sldMk cId="3946982133" sldId="270"/>
            <ac:picMk id="1026" creationId="{D4683A2F-3F1C-4BB0-874A-24190A638A3A}"/>
          </ac:picMkLst>
        </pc:picChg>
        <pc:picChg chg="add mod">
          <ac:chgData name="Míšek Jakub" userId="65d0a735-6082-4800-9366-57d040021099" providerId="ADAL" clId="{5D20F296-FE2F-4720-BEAB-41A6ED47B376}" dt="2024-10-23T08:16:11.614" v="6544" actId="164"/>
          <ac:picMkLst>
            <pc:docMk/>
            <pc:sldMk cId="3946982133" sldId="270"/>
            <ac:picMk id="3074" creationId="{A994A0DF-1DC5-4FCC-9665-CA64E7B15AD5}"/>
          </ac:picMkLst>
        </pc:picChg>
        <pc:picChg chg="add mod">
          <ac:chgData name="Míšek Jakub" userId="65d0a735-6082-4800-9366-57d040021099" providerId="ADAL" clId="{5D20F296-FE2F-4720-BEAB-41A6ED47B376}" dt="2024-10-23T08:13:37.185" v="6473" actId="1076"/>
          <ac:picMkLst>
            <pc:docMk/>
            <pc:sldMk cId="3946982133" sldId="270"/>
            <ac:picMk id="5122" creationId="{5DFC31BA-1B61-4CB0-AA79-58F32EFB6D8A}"/>
          </ac:picMkLst>
        </pc:picChg>
        <pc:picChg chg="add mod">
          <ac:chgData name="Míšek Jakub" userId="65d0a735-6082-4800-9366-57d040021099" providerId="ADAL" clId="{5D20F296-FE2F-4720-BEAB-41A6ED47B376}" dt="2024-10-23T08:16:34.606" v="6549" actId="1076"/>
          <ac:picMkLst>
            <pc:docMk/>
            <pc:sldMk cId="3946982133" sldId="270"/>
            <ac:picMk id="5124" creationId="{4723D1CE-A96F-48E3-800A-936F3CB41E46}"/>
          </ac:picMkLst>
        </pc:picChg>
      </pc:sldChg>
      <pc:sldChg chg="modSp add mod">
        <pc:chgData name="Míšek Jakub" userId="65d0a735-6082-4800-9366-57d040021099" providerId="ADAL" clId="{5D20F296-FE2F-4720-BEAB-41A6ED47B376}" dt="2024-10-23T17:12:27.337" v="7424" actId="113"/>
        <pc:sldMkLst>
          <pc:docMk/>
          <pc:sldMk cId="3734831749" sldId="271"/>
        </pc:sldMkLst>
        <pc:spChg chg="mod">
          <ac:chgData name="Míšek Jakub" userId="65d0a735-6082-4800-9366-57d040021099" providerId="ADAL" clId="{5D20F296-FE2F-4720-BEAB-41A6ED47B376}" dt="2024-10-23T08:05:30.433" v="6393" actId="20577"/>
          <ac:spMkLst>
            <pc:docMk/>
            <pc:sldMk cId="3734831749" sldId="271"/>
            <ac:spMk id="2" creationId="{4035BE6E-71E9-4617-9122-760AB739E573}"/>
          </ac:spMkLst>
        </pc:spChg>
        <pc:spChg chg="mod">
          <ac:chgData name="Míšek Jakub" userId="65d0a735-6082-4800-9366-57d040021099" providerId="ADAL" clId="{5D20F296-FE2F-4720-BEAB-41A6ED47B376}" dt="2024-10-23T17:12:27.337" v="7424" actId="113"/>
          <ac:spMkLst>
            <pc:docMk/>
            <pc:sldMk cId="3734831749" sldId="271"/>
            <ac:spMk id="3" creationId="{AC482901-E0E7-4CDD-A1A0-7B147ECC79AC}"/>
          </ac:spMkLst>
        </pc:spChg>
      </pc:sldChg>
      <pc:sldChg chg="addSp modSp add mod">
        <pc:chgData name="Míšek Jakub" userId="65d0a735-6082-4800-9366-57d040021099" providerId="ADAL" clId="{5D20F296-FE2F-4720-BEAB-41A6ED47B376}" dt="2024-10-23T16:58:14.953" v="7414" actId="20577"/>
        <pc:sldMkLst>
          <pc:docMk/>
          <pc:sldMk cId="1972185344" sldId="272"/>
        </pc:sldMkLst>
        <pc:spChg chg="mod">
          <ac:chgData name="Míšek Jakub" userId="65d0a735-6082-4800-9366-57d040021099" providerId="ADAL" clId="{5D20F296-FE2F-4720-BEAB-41A6ED47B376}" dt="2024-10-22T11:49:04.241" v="2247"/>
          <ac:spMkLst>
            <pc:docMk/>
            <pc:sldMk cId="1972185344" sldId="272"/>
            <ac:spMk id="2" creationId="{4035BE6E-71E9-4617-9122-760AB739E573}"/>
          </ac:spMkLst>
        </pc:spChg>
        <pc:spChg chg="mod">
          <ac:chgData name="Míšek Jakub" userId="65d0a735-6082-4800-9366-57d040021099" providerId="ADAL" clId="{5D20F296-FE2F-4720-BEAB-41A6ED47B376}" dt="2024-10-23T10:55:52.857" v="7360" actId="27636"/>
          <ac:spMkLst>
            <pc:docMk/>
            <pc:sldMk cId="1972185344" sldId="272"/>
            <ac:spMk id="3" creationId="{AC482901-E0E7-4CDD-A1A0-7B147ECC79AC}"/>
          </ac:spMkLst>
        </pc:spChg>
        <pc:spChg chg="add mod">
          <ac:chgData name="Míšek Jakub" userId="65d0a735-6082-4800-9366-57d040021099" providerId="ADAL" clId="{5D20F296-FE2F-4720-BEAB-41A6ED47B376}" dt="2024-10-23T16:58:14.953" v="7414" actId="20577"/>
          <ac:spMkLst>
            <pc:docMk/>
            <pc:sldMk cId="1972185344" sldId="272"/>
            <ac:spMk id="6" creationId="{E4307249-A669-432B-8C38-4113AB12BD56}"/>
          </ac:spMkLst>
        </pc:spChg>
        <pc:picChg chg="add mod ord">
          <ac:chgData name="Míšek Jakub" userId="65d0a735-6082-4800-9366-57d040021099" providerId="ADAL" clId="{5D20F296-FE2F-4720-BEAB-41A6ED47B376}" dt="2024-10-23T10:56:28.194" v="7369" actId="1076"/>
          <ac:picMkLst>
            <pc:docMk/>
            <pc:sldMk cId="1972185344" sldId="272"/>
            <ac:picMk id="5" creationId="{38822208-B044-42AA-AD2A-DA6E61E383DA}"/>
          </ac:picMkLst>
        </pc:picChg>
        <pc:picChg chg="add mod">
          <ac:chgData name="Míšek Jakub" userId="65d0a735-6082-4800-9366-57d040021099" providerId="ADAL" clId="{5D20F296-FE2F-4720-BEAB-41A6ED47B376}" dt="2024-10-23T10:56:34.082" v="7372" actId="1076"/>
          <ac:picMkLst>
            <pc:docMk/>
            <pc:sldMk cId="1972185344" sldId="272"/>
            <ac:picMk id="4098" creationId="{EE502E23-71D3-463B-887E-FAA7712700D4}"/>
          </ac:picMkLst>
        </pc:picChg>
      </pc:sldChg>
      <pc:sldChg chg="modSp add mod">
        <pc:chgData name="Míšek Jakub" userId="65d0a735-6082-4800-9366-57d040021099" providerId="ADAL" clId="{5D20F296-FE2F-4720-BEAB-41A6ED47B376}" dt="2024-10-23T07:51:59.080" v="6174" actId="20577"/>
        <pc:sldMkLst>
          <pc:docMk/>
          <pc:sldMk cId="2310127890" sldId="273"/>
        </pc:sldMkLst>
        <pc:spChg chg="mod">
          <ac:chgData name="Míšek Jakub" userId="65d0a735-6082-4800-9366-57d040021099" providerId="ADAL" clId="{5D20F296-FE2F-4720-BEAB-41A6ED47B376}" dt="2024-10-22T11:49:42.179" v="2269" actId="20577"/>
          <ac:spMkLst>
            <pc:docMk/>
            <pc:sldMk cId="2310127890" sldId="273"/>
            <ac:spMk id="2" creationId="{4035BE6E-71E9-4617-9122-760AB739E573}"/>
          </ac:spMkLst>
        </pc:spChg>
        <pc:spChg chg="mod">
          <ac:chgData name="Míšek Jakub" userId="65d0a735-6082-4800-9366-57d040021099" providerId="ADAL" clId="{5D20F296-FE2F-4720-BEAB-41A6ED47B376}" dt="2024-10-23T07:51:59.080" v="6174" actId="20577"/>
          <ac:spMkLst>
            <pc:docMk/>
            <pc:sldMk cId="2310127890" sldId="273"/>
            <ac:spMk id="3" creationId="{AC482901-E0E7-4CDD-A1A0-7B147ECC79AC}"/>
          </ac:spMkLst>
        </pc:spChg>
      </pc:sldChg>
      <pc:sldChg chg="modSp add mod">
        <pc:chgData name="Míšek Jakub" userId="65d0a735-6082-4800-9366-57d040021099" providerId="ADAL" clId="{5D20F296-FE2F-4720-BEAB-41A6ED47B376}" dt="2024-10-23T09:12:07.621" v="7053" actId="6549"/>
        <pc:sldMkLst>
          <pc:docMk/>
          <pc:sldMk cId="836705970" sldId="274"/>
        </pc:sldMkLst>
        <pc:spChg chg="mod">
          <ac:chgData name="Míšek Jakub" userId="65d0a735-6082-4800-9366-57d040021099" providerId="ADAL" clId="{5D20F296-FE2F-4720-BEAB-41A6ED47B376}" dt="2024-10-22T12:15:54.959" v="2648" actId="20577"/>
          <ac:spMkLst>
            <pc:docMk/>
            <pc:sldMk cId="836705970" sldId="274"/>
            <ac:spMk id="2" creationId="{4035BE6E-71E9-4617-9122-760AB739E573}"/>
          </ac:spMkLst>
        </pc:spChg>
        <pc:spChg chg="mod">
          <ac:chgData name="Míšek Jakub" userId="65d0a735-6082-4800-9366-57d040021099" providerId="ADAL" clId="{5D20F296-FE2F-4720-BEAB-41A6ED47B376}" dt="2024-10-23T09:12:07.621" v="7053" actId="6549"/>
          <ac:spMkLst>
            <pc:docMk/>
            <pc:sldMk cId="836705970" sldId="274"/>
            <ac:spMk id="3" creationId="{AC482901-E0E7-4CDD-A1A0-7B147ECC79AC}"/>
          </ac:spMkLst>
        </pc:spChg>
      </pc:sldChg>
      <pc:sldChg chg="modSp add mod">
        <pc:chgData name="Míšek Jakub" userId="65d0a735-6082-4800-9366-57d040021099" providerId="ADAL" clId="{5D20F296-FE2F-4720-BEAB-41A6ED47B376}" dt="2024-10-25T13:28:01.708" v="10371" actId="6549"/>
        <pc:sldMkLst>
          <pc:docMk/>
          <pc:sldMk cId="490056554" sldId="275"/>
        </pc:sldMkLst>
        <pc:spChg chg="mod">
          <ac:chgData name="Míšek Jakub" userId="65d0a735-6082-4800-9366-57d040021099" providerId="ADAL" clId="{5D20F296-FE2F-4720-BEAB-41A6ED47B376}" dt="2024-10-25T13:28:01.708" v="10371" actId="6549"/>
          <ac:spMkLst>
            <pc:docMk/>
            <pc:sldMk cId="490056554" sldId="275"/>
            <ac:spMk id="3" creationId="{AC482901-E0E7-4CDD-A1A0-7B147ECC79AC}"/>
          </ac:spMkLst>
        </pc:spChg>
        <pc:picChg chg="mod">
          <ac:chgData name="Míšek Jakub" userId="65d0a735-6082-4800-9366-57d040021099" providerId="ADAL" clId="{5D20F296-FE2F-4720-BEAB-41A6ED47B376}" dt="2024-10-23T06:54:33.872" v="5695" actId="14100"/>
          <ac:picMkLst>
            <pc:docMk/>
            <pc:sldMk cId="490056554" sldId="275"/>
            <ac:picMk id="4098" creationId="{F1B5FA2C-87EB-4EA8-B87A-9DED18C9E5F9}"/>
          </ac:picMkLst>
        </pc:picChg>
      </pc:sldChg>
      <pc:sldChg chg="modSp add mod">
        <pc:chgData name="Míšek Jakub" userId="65d0a735-6082-4800-9366-57d040021099" providerId="ADAL" clId="{5D20F296-FE2F-4720-BEAB-41A6ED47B376}" dt="2024-10-23T07:32:32.678" v="6100" actId="20577"/>
        <pc:sldMkLst>
          <pc:docMk/>
          <pc:sldMk cId="1459980222" sldId="276"/>
        </pc:sldMkLst>
        <pc:spChg chg="mod">
          <ac:chgData name="Míšek Jakub" userId="65d0a735-6082-4800-9366-57d040021099" providerId="ADAL" clId="{5D20F296-FE2F-4720-BEAB-41A6ED47B376}" dt="2024-10-23T07:32:32.678" v="6100" actId="20577"/>
          <ac:spMkLst>
            <pc:docMk/>
            <pc:sldMk cId="1459980222" sldId="276"/>
            <ac:spMk id="3" creationId="{AC482901-E0E7-4CDD-A1A0-7B147ECC79AC}"/>
          </ac:spMkLst>
        </pc:spChg>
      </pc:sldChg>
      <pc:sldChg chg="modSp add mod">
        <pc:chgData name="Míšek Jakub" userId="65d0a735-6082-4800-9366-57d040021099" providerId="ADAL" clId="{5D20F296-FE2F-4720-BEAB-41A6ED47B376}" dt="2024-10-23T07:22:08.465" v="5824" actId="1076"/>
        <pc:sldMkLst>
          <pc:docMk/>
          <pc:sldMk cId="539278633" sldId="277"/>
        </pc:sldMkLst>
        <pc:spChg chg="mod">
          <ac:chgData name="Míšek Jakub" userId="65d0a735-6082-4800-9366-57d040021099" providerId="ADAL" clId="{5D20F296-FE2F-4720-BEAB-41A6ED47B376}" dt="2024-10-22T12:24:06.876" v="2763" actId="20577"/>
          <ac:spMkLst>
            <pc:docMk/>
            <pc:sldMk cId="539278633" sldId="277"/>
            <ac:spMk id="2" creationId="{4035BE6E-71E9-4617-9122-760AB739E573}"/>
          </ac:spMkLst>
        </pc:spChg>
        <pc:spChg chg="mod">
          <ac:chgData name="Míšek Jakub" userId="65d0a735-6082-4800-9366-57d040021099" providerId="ADAL" clId="{5D20F296-FE2F-4720-BEAB-41A6ED47B376}" dt="2024-10-23T07:22:01.855" v="5822" actId="948"/>
          <ac:spMkLst>
            <pc:docMk/>
            <pc:sldMk cId="539278633" sldId="277"/>
            <ac:spMk id="3" creationId="{AC482901-E0E7-4CDD-A1A0-7B147ECC79AC}"/>
          </ac:spMkLst>
        </pc:spChg>
        <pc:picChg chg="mod">
          <ac:chgData name="Míšek Jakub" userId="65d0a735-6082-4800-9366-57d040021099" providerId="ADAL" clId="{5D20F296-FE2F-4720-BEAB-41A6ED47B376}" dt="2024-10-23T07:22:08.465" v="5824" actId="1076"/>
          <ac:picMkLst>
            <pc:docMk/>
            <pc:sldMk cId="539278633" sldId="277"/>
            <ac:picMk id="5" creationId="{73BE206D-BDE6-4830-81A0-7ADACC575F7A}"/>
          </ac:picMkLst>
        </pc:picChg>
      </pc:sldChg>
      <pc:sldChg chg="modSp add mod">
        <pc:chgData name="Míšek Jakub" userId="65d0a735-6082-4800-9366-57d040021099" providerId="ADAL" clId="{5D20F296-FE2F-4720-BEAB-41A6ED47B376}" dt="2024-10-23T07:25:33.282" v="5941" actId="6549"/>
        <pc:sldMkLst>
          <pc:docMk/>
          <pc:sldMk cId="1668584680" sldId="278"/>
        </pc:sldMkLst>
        <pc:spChg chg="mod">
          <ac:chgData name="Míšek Jakub" userId="65d0a735-6082-4800-9366-57d040021099" providerId="ADAL" clId="{5D20F296-FE2F-4720-BEAB-41A6ED47B376}" dt="2024-10-22T12:24:51.580" v="2782" actId="20577"/>
          <ac:spMkLst>
            <pc:docMk/>
            <pc:sldMk cId="1668584680" sldId="278"/>
            <ac:spMk id="2" creationId="{4035BE6E-71E9-4617-9122-760AB739E573}"/>
          </ac:spMkLst>
        </pc:spChg>
        <pc:spChg chg="mod">
          <ac:chgData name="Míšek Jakub" userId="65d0a735-6082-4800-9366-57d040021099" providerId="ADAL" clId="{5D20F296-FE2F-4720-BEAB-41A6ED47B376}" dt="2024-10-23T07:25:33.282" v="5941" actId="6549"/>
          <ac:spMkLst>
            <pc:docMk/>
            <pc:sldMk cId="1668584680" sldId="278"/>
            <ac:spMk id="3" creationId="{AC482901-E0E7-4CDD-A1A0-7B147ECC79AC}"/>
          </ac:spMkLst>
        </pc:spChg>
        <pc:picChg chg="mod">
          <ac:chgData name="Míšek Jakub" userId="65d0a735-6082-4800-9366-57d040021099" providerId="ADAL" clId="{5D20F296-FE2F-4720-BEAB-41A6ED47B376}" dt="2024-10-23T07:25:09.046" v="5936" actId="14100"/>
          <ac:picMkLst>
            <pc:docMk/>
            <pc:sldMk cId="1668584680" sldId="278"/>
            <ac:picMk id="7" creationId="{A46056A7-EEDA-41FE-8ADE-86CF391A9E3C}"/>
          </ac:picMkLst>
        </pc:picChg>
      </pc:sldChg>
      <pc:sldChg chg="modSp add mod">
        <pc:chgData name="Míšek Jakub" userId="65d0a735-6082-4800-9366-57d040021099" providerId="ADAL" clId="{5D20F296-FE2F-4720-BEAB-41A6ED47B376}" dt="2024-10-23T07:29:11.341" v="6016" actId="20577"/>
        <pc:sldMkLst>
          <pc:docMk/>
          <pc:sldMk cId="2532811754" sldId="279"/>
        </pc:sldMkLst>
        <pc:spChg chg="mod">
          <ac:chgData name="Míšek Jakub" userId="65d0a735-6082-4800-9366-57d040021099" providerId="ADAL" clId="{5D20F296-FE2F-4720-BEAB-41A6ED47B376}" dt="2024-10-22T12:25:11.483" v="2787"/>
          <ac:spMkLst>
            <pc:docMk/>
            <pc:sldMk cId="2532811754" sldId="279"/>
            <ac:spMk id="2" creationId="{4035BE6E-71E9-4617-9122-760AB739E573}"/>
          </ac:spMkLst>
        </pc:spChg>
        <pc:spChg chg="mod">
          <ac:chgData name="Míšek Jakub" userId="65d0a735-6082-4800-9366-57d040021099" providerId="ADAL" clId="{5D20F296-FE2F-4720-BEAB-41A6ED47B376}" dt="2024-10-23T07:29:11.341" v="6016" actId="20577"/>
          <ac:spMkLst>
            <pc:docMk/>
            <pc:sldMk cId="2532811754" sldId="279"/>
            <ac:spMk id="3" creationId="{AC482901-E0E7-4CDD-A1A0-7B147ECC79AC}"/>
          </ac:spMkLst>
        </pc:spChg>
        <pc:picChg chg="mod">
          <ac:chgData name="Míšek Jakub" userId="65d0a735-6082-4800-9366-57d040021099" providerId="ADAL" clId="{5D20F296-FE2F-4720-BEAB-41A6ED47B376}" dt="2024-10-23T07:24:26.751" v="5912" actId="14100"/>
          <ac:picMkLst>
            <pc:docMk/>
            <pc:sldMk cId="2532811754" sldId="279"/>
            <ac:picMk id="4" creationId="{7D954300-FA93-44C3-B959-2764EB4AF5D8}"/>
          </ac:picMkLst>
        </pc:picChg>
      </pc:sldChg>
      <pc:sldChg chg="modSp add mod">
        <pc:chgData name="Míšek Jakub" userId="65d0a735-6082-4800-9366-57d040021099" providerId="ADAL" clId="{5D20F296-FE2F-4720-BEAB-41A6ED47B376}" dt="2024-10-23T07:29:57.837" v="6055" actId="948"/>
        <pc:sldMkLst>
          <pc:docMk/>
          <pc:sldMk cId="1919567188" sldId="280"/>
        </pc:sldMkLst>
        <pc:spChg chg="mod">
          <ac:chgData name="Míšek Jakub" userId="65d0a735-6082-4800-9366-57d040021099" providerId="ADAL" clId="{5D20F296-FE2F-4720-BEAB-41A6ED47B376}" dt="2024-10-22T12:25:46.749" v="2803" actId="20577"/>
          <ac:spMkLst>
            <pc:docMk/>
            <pc:sldMk cId="1919567188" sldId="280"/>
            <ac:spMk id="2" creationId="{4035BE6E-71E9-4617-9122-760AB739E573}"/>
          </ac:spMkLst>
        </pc:spChg>
        <pc:spChg chg="mod">
          <ac:chgData name="Míšek Jakub" userId="65d0a735-6082-4800-9366-57d040021099" providerId="ADAL" clId="{5D20F296-FE2F-4720-BEAB-41A6ED47B376}" dt="2024-10-23T07:29:57.837" v="6055" actId="948"/>
          <ac:spMkLst>
            <pc:docMk/>
            <pc:sldMk cId="1919567188" sldId="280"/>
            <ac:spMk id="3" creationId="{AC482901-E0E7-4CDD-A1A0-7B147ECC79AC}"/>
          </ac:spMkLst>
        </pc:spChg>
      </pc:sldChg>
      <pc:sldChg chg="addSp modSp add mod">
        <pc:chgData name="Míšek Jakub" userId="65d0a735-6082-4800-9366-57d040021099" providerId="ADAL" clId="{5D20F296-FE2F-4720-BEAB-41A6ED47B376}" dt="2024-10-23T07:33:20.853" v="6102" actId="20577"/>
        <pc:sldMkLst>
          <pc:docMk/>
          <pc:sldMk cId="2650174483" sldId="281"/>
        </pc:sldMkLst>
        <pc:spChg chg="mod">
          <ac:chgData name="Míšek Jakub" userId="65d0a735-6082-4800-9366-57d040021099" providerId="ADAL" clId="{5D20F296-FE2F-4720-BEAB-41A6ED47B376}" dt="2024-10-22T12:26:22.274" v="2813"/>
          <ac:spMkLst>
            <pc:docMk/>
            <pc:sldMk cId="2650174483" sldId="281"/>
            <ac:spMk id="2" creationId="{4035BE6E-71E9-4617-9122-760AB739E573}"/>
          </ac:spMkLst>
        </pc:spChg>
        <pc:spChg chg="mod">
          <ac:chgData name="Míšek Jakub" userId="65d0a735-6082-4800-9366-57d040021099" providerId="ADAL" clId="{5D20F296-FE2F-4720-BEAB-41A6ED47B376}" dt="2024-10-23T07:33:20.853" v="6102" actId="20577"/>
          <ac:spMkLst>
            <pc:docMk/>
            <pc:sldMk cId="2650174483" sldId="281"/>
            <ac:spMk id="3" creationId="{AC482901-E0E7-4CDD-A1A0-7B147ECC79AC}"/>
          </ac:spMkLst>
        </pc:spChg>
        <pc:picChg chg="add mod">
          <ac:chgData name="Míšek Jakub" userId="65d0a735-6082-4800-9366-57d040021099" providerId="ADAL" clId="{5D20F296-FE2F-4720-BEAB-41A6ED47B376}" dt="2024-10-22T13:06:25.882" v="3823" actId="1076"/>
          <ac:picMkLst>
            <pc:docMk/>
            <pc:sldMk cId="2650174483" sldId="281"/>
            <ac:picMk id="7170" creationId="{A597D886-D694-4BD4-8898-9959C1A82AFA}"/>
          </ac:picMkLst>
        </pc:picChg>
        <pc:picChg chg="add mod">
          <ac:chgData name="Míšek Jakub" userId="65d0a735-6082-4800-9366-57d040021099" providerId="ADAL" clId="{5D20F296-FE2F-4720-BEAB-41A6ED47B376}" dt="2024-10-22T13:06:03.322" v="3816" actId="1076"/>
          <ac:picMkLst>
            <pc:docMk/>
            <pc:sldMk cId="2650174483" sldId="281"/>
            <ac:picMk id="7172" creationId="{62A01400-351C-47C6-99BB-16BF5DA67AC1}"/>
          </ac:picMkLst>
        </pc:picChg>
        <pc:picChg chg="add mod">
          <ac:chgData name="Míšek Jakub" userId="65d0a735-6082-4800-9366-57d040021099" providerId="ADAL" clId="{5D20F296-FE2F-4720-BEAB-41A6ED47B376}" dt="2024-10-23T07:33:14.243" v="6101" actId="14100"/>
          <ac:picMkLst>
            <pc:docMk/>
            <pc:sldMk cId="2650174483" sldId="281"/>
            <ac:picMk id="7174" creationId="{79277530-88D0-4D1E-A7E9-2A967B321C90}"/>
          </ac:picMkLst>
        </pc:picChg>
      </pc:sldChg>
      <pc:sldChg chg="delSp modSp add mod">
        <pc:chgData name="Míšek Jakub" userId="65d0a735-6082-4800-9366-57d040021099" providerId="ADAL" clId="{5D20F296-FE2F-4720-BEAB-41A6ED47B376}" dt="2024-10-23T06:45:14.259" v="5435" actId="20577"/>
        <pc:sldMkLst>
          <pc:docMk/>
          <pc:sldMk cId="3384138369" sldId="282"/>
        </pc:sldMkLst>
        <pc:spChg chg="mod">
          <ac:chgData name="Míšek Jakub" userId="65d0a735-6082-4800-9366-57d040021099" providerId="ADAL" clId="{5D20F296-FE2F-4720-BEAB-41A6ED47B376}" dt="2024-10-23T06:45:14.259" v="5435" actId="20577"/>
          <ac:spMkLst>
            <pc:docMk/>
            <pc:sldMk cId="3384138369" sldId="282"/>
            <ac:spMk id="2" creationId="{4035BE6E-71E9-4617-9122-760AB739E573}"/>
          </ac:spMkLst>
        </pc:spChg>
        <pc:spChg chg="mod">
          <ac:chgData name="Míšek Jakub" userId="65d0a735-6082-4800-9366-57d040021099" providerId="ADAL" clId="{5D20F296-FE2F-4720-BEAB-41A6ED47B376}" dt="2024-10-22T13:10:19.318" v="3913" actId="20577"/>
          <ac:spMkLst>
            <pc:docMk/>
            <pc:sldMk cId="3384138369" sldId="282"/>
            <ac:spMk id="3" creationId="{AC482901-E0E7-4CDD-A1A0-7B147ECC79AC}"/>
          </ac:spMkLst>
        </pc:spChg>
        <pc:picChg chg="del">
          <ac:chgData name="Míšek Jakub" userId="65d0a735-6082-4800-9366-57d040021099" providerId="ADAL" clId="{5D20F296-FE2F-4720-BEAB-41A6ED47B376}" dt="2024-10-22T12:45:47.310" v="3403" actId="478"/>
          <ac:picMkLst>
            <pc:docMk/>
            <pc:sldMk cId="3384138369" sldId="282"/>
            <ac:picMk id="1026" creationId="{D4683A2F-3F1C-4BB0-874A-24190A638A3A}"/>
          </ac:picMkLst>
        </pc:picChg>
        <pc:picChg chg="del">
          <ac:chgData name="Míšek Jakub" userId="65d0a735-6082-4800-9366-57d040021099" providerId="ADAL" clId="{5D20F296-FE2F-4720-BEAB-41A6ED47B376}" dt="2024-10-22T12:45:47.893" v="3404" actId="478"/>
          <ac:picMkLst>
            <pc:docMk/>
            <pc:sldMk cId="3384138369" sldId="282"/>
            <ac:picMk id="1028" creationId="{4A792153-43D3-4CA9-9207-0736BF7BF9AF}"/>
          </ac:picMkLst>
        </pc:picChg>
        <pc:picChg chg="del">
          <ac:chgData name="Míšek Jakub" userId="65d0a735-6082-4800-9366-57d040021099" providerId="ADAL" clId="{5D20F296-FE2F-4720-BEAB-41A6ED47B376}" dt="2024-10-22T12:45:48.494" v="3405" actId="478"/>
          <ac:picMkLst>
            <pc:docMk/>
            <pc:sldMk cId="3384138369" sldId="282"/>
            <ac:picMk id="1030" creationId="{B5D22EA3-810B-44AE-A899-51DFE69545F4}"/>
          </ac:picMkLst>
        </pc:picChg>
      </pc:sldChg>
      <pc:sldChg chg="modSp add mod">
        <pc:chgData name="Míšek Jakub" userId="65d0a735-6082-4800-9366-57d040021099" providerId="ADAL" clId="{5D20F296-FE2F-4720-BEAB-41A6ED47B376}" dt="2024-10-23T07:07:08.682" v="5785" actId="20577"/>
        <pc:sldMkLst>
          <pc:docMk/>
          <pc:sldMk cId="2440305629" sldId="283"/>
        </pc:sldMkLst>
        <pc:spChg chg="mod">
          <ac:chgData name="Míšek Jakub" userId="65d0a735-6082-4800-9366-57d040021099" providerId="ADAL" clId="{5D20F296-FE2F-4720-BEAB-41A6ED47B376}" dt="2024-10-22T13:46:56.709" v="4507" actId="20577"/>
          <ac:spMkLst>
            <pc:docMk/>
            <pc:sldMk cId="2440305629" sldId="283"/>
            <ac:spMk id="2" creationId="{4035BE6E-71E9-4617-9122-760AB739E573}"/>
          </ac:spMkLst>
        </pc:spChg>
        <pc:spChg chg="mod">
          <ac:chgData name="Míšek Jakub" userId="65d0a735-6082-4800-9366-57d040021099" providerId="ADAL" clId="{5D20F296-FE2F-4720-BEAB-41A6ED47B376}" dt="2024-10-23T07:07:08.682" v="5785" actId="20577"/>
          <ac:spMkLst>
            <pc:docMk/>
            <pc:sldMk cId="2440305629" sldId="283"/>
            <ac:spMk id="3" creationId="{AC482901-E0E7-4CDD-A1A0-7B147ECC79AC}"/>
          </ac:spMkLst>
        </pc:spChg>
      </pc:sldChg>
      <pc:sldChg chg="addSp modSp add mod ord">
        <pc:chgData name="Míšek Jakub" userId="65d0a735-6082-4800-9366-57d040021099" providerId="ADAL" clId="{5D20F296-FE2F-4720-BEAB-41A6ED47B376}" dt="2024-10-23T07:31:36.935" v="6090" actId="113"/>
        <pc:sldMkLst>
          <pc:docMk/>
          <pc:sldMk cId="1603700934" sldId="284"/>
        </pc:sldMkLst>
        <pc:spChg chg="mod">
          <ac:chgData name="Míšek Jakub" userId="65d0a735-6082-4800-9366-57d040021099" providerId="ADAL" clId="{5D20F296-FE2F-4720-BEAB-41A6ED47B376}" dt="2024-10-22T12:58:17.332" v="3651" actId="20577"/>
          <ac:spMkLst>
            <pc:docMk/>
            <pc:sldMk cId="1603700934" sldId="284"/>
            <ac:spMk id="2" creationId="{4035BE6E-71E9-4617-9122-760AB739E573}"/>
          </ac:spMkLst>
        </pc:spChg>
        <pc:spChg chg="mod">
          <ac:chgData name="Míšek Jakub" userId="65d0a735-6082-4800-9366-57d040021099" providerId="ADAL" clId="{5D20F296-FE2F-4720-BEAB-41A6ED47B376}" dt="2024-10-23T07:31:36.935" v="6090" actId="113"/>
          <ac:spMkLst>
            <pc:docMk/>
            <pc:sldMk cId="1603700934" sldId="284"/>
            <ac:spMk id="3" creationId="{AC482901-E0E7-4CDD-A1A0-7B147ECC79AC}"/>
          </ac:spMkLst>
        </pc:spChg>
        <pc:picChg chg="add mod">
          <ac:chgData name="Míšek Jakub" userId="65d0a735-6082-4800-9366-57d040021099" providerId="ADAL" clId="{5D20F296-FE2F-4720-BEAB-41A6ED47B376}" dt="2024-10-22T13:18:42.540" v="4003"/>
          <ac:picMkLst>
            <pc:docMk/>
            <pc:sldMk cId="1603700934" sldId="284"/>
            <ac:picMk id="8194" creationId="{577FA461-4D65-4F16-9170-AB03EF1142F7}"/>
          </ac:picMkLst>
        </pc:picChg>
      </pc:sldChg>
      <pc:sldChg chg="addSp delSp modSp add mod">
        <pc:chgData name="Míšek Jakub" userId="65d0a735-6082-4800-9366-57d040021099" providerId="ADAL" clId="{5D20F296-FE2F-4720-BEAB-41A6ED47B376}" dt="2024-10-22T13:37:32.281" v="4177" actId="1076"/>
        <pc:sldMkLst>
          <pc:docMk/>
          <pc:sldMk cId="3288118956" sldId="285"/>
        </pc:sldMkLst>
        <pc:spChg chg="mod">
          <ac:chgData name="Míšek Jakub" userId="65d0a735-6082-4800-9366-57d040021099" providerId="ADAL" clId="{5D20F296-FE2F-4720-BEAB-41A6ED47B376}" dt="2024-10-22T12:55:38.516" v="3585" actId="20577"/>
          <ac:spMkLst>
            <pc:docMk/>
            <pc:sldMk cId="3288118956" sldId="285"/>
            <ac:spMk id="2" creationId="{4035BE6E-71E9-4617-9122-760AB739E573}"/>
          </ac:spMkLst>
        </pc:spChg>
        <pc:spChg chg="mod">
          <ac:chgData name="Míšek Jakub" userId="65d0a735-6082-4800-9366-57d040021099" providerId="ADAL" clId="{5D20F296-FE2F-4720-BEAB-41A6ED47B376}" dt="2024-10-22T13:37:27.386" v="4176" actId="1035"/>
          <ac:spMkLst>
            <pc:docMk/>
            <pc:sldMk cId="3288118956" sldId="285"/>
            <ac:spMk id="3" creationId="{AC482901-E0E7-4CDD-A1A0-7B147ECC79AC}"/>
          </ac:spMkLst>
        </pc:spChg>
        <pc:picChg chg="add del">
          <ac:chgData name="Míšek Jakub" userId="65d0a735-6082-4800-9366-57d040021099" providerId="ADAL" clId="{5D20F296-FE2F-4720-BEAB-41A6ED47B376}" dt="2024-10-22T13:36:40.053" v="4155"/>
          <ac:picMkLst>
            <pc:docMk/>
            <pc:sldMk cId="3288118956" sldId="285"/>
            <ac:picMk id="9218" creationId="{2143AA33-7895-431B-B450-4353FE453662}"/>
          </ac:picMkLst>
        </pc:picChg>
        <pc:picChg chg="add mod">
          <ac:chgData name="Míšek Jakub" userId="65d0a735-6082-4800-9366-57d040021099" providerId="ADAL" clId="{5D20F296-FE2F-4720-BEAB-41A6ED47B376}" dt="2024-10-22T13:37:32.281" v="4177" actId="1076"/>
          <ac:picMkLst>
            <pc:docMk/>
            <pc:sldMk cId="3288118956" sldId="285"/>
            <ac:picMk id="9220" creationId="{ACF166EF-C182-4594-9318-D50B16885E8E}"/>
          </ac:picMkLst>
        </pc:picChg>
      </pc:sldChg>
      <pc:sldChg chg="addSp delSp modSp add mod">
        <pc:chgData name="Míšek Jakub" userId="65d0a735-6082-4800-9366-57d040021099" providerId="ADAL" clId="{5D20F296-FE2F-4720-BEAB-41A6ED47B376}" dt="2024-10-23T07:35:09.793" v="6105" actId="6549"/>
        <pc:sldMkLst>
          <pc:docMk/>
          <pc:sldMk cId="4285769672" sldId="286"/>
        </pc:sldMkLst>
        <pc:spChg chg="mod">
          <ac:chgData name="Míšek Jakub" userId="65d0a735-6082-4800-9366-57d040021099" providerId="ADAL" clId="{5D20F296-FE2F-4720-BEAB-41A6ED47B376}" dt="2024-10-22T12:56:14.709" v="3595" actId="20577"/>
          <ac:spMkLst>
            <pc:docMk/>
            <pc:sldMk cId="4285769672" sldId="286"/>
            <ac:spMk id="2" creationId="{4035BE6E-71E9-4617-9122-760AB739E573}"/>
          </ac:spMkLst>
        </pc:spChg>
        <pc:spChg chg="mod">
          <ac:chgData name="Míšek Jakub" userId="65d0a735-6082-4800-9366-57d040021099" providerId="ADAL" clId="{5D20F296-FE2F-4720-BEAB-41A6ED47B376}" dt="2024-10-23T07:35:09.793" v="6105" actId="6549"/>
          <ac:spMkLst>
            <pc:docMk/>
            <pc:sldMk cId="4285769672" sldId="286"/>
            <ac:spMk id="3" creationId="{AC482901-E0E7-4CDD-A1A0-7B147ECC79AC}"/>
          </ac:spMkLst>
        </pc:spChg>
        <pc:spChg chg="add del">
          <ac:chgData name="Míšek Jakub" userId="65d0a735-6082-4800-9366-57d040021099" providerId="ADAL" clId="{5D20F296-FE2F-4720-BEAB-41A6ED47B376}" dt="2024-10-22T13:45:03.213" v="4471" actId="478"/>
          <ac:spMkLst>
            <pc:docMk/>
            <pc:sldMk cId="4285769672" sldId="286"/>
            <ac:spMk id="4" creationId="{6A2CC4E1-1CD7-4A2A-AF48-C523499DF530}"/>
          </ac:spMkLst>
        </pc:spChg>
        <pc:spChg chg="add del">
          <ac:chgData name="Míšek Jakub" userId="65d0a735-6082-4800-9366-57d040021099" providerId="ADAL" clId="{5D20F296-FE2F-4720-BEAB-41A6ED47B376}" dt="2024-10-22T13:45:09.022" v="4473" actId="478"/>
          <ac:spMkLst>
            <pc:docMk/>
            <pc:sldMk cId="4285769672" sldId="286"/>
            <ac:spMk id="5" creationId="{07EEF37A-F650-4356-9AF7-2A8087248D64}"/>
          </ac:spMkLst>
        </pc:spChg>
        <pc:spChg chg="add del mod">
          <ac:chgData name="Míšek Jakub" userId="65d0a735-6082-4800-9366-57d040021099" providerId="ADAL" clId="{5D20F296-FE2F-4720-BEAB-41A6ED47B376}" dt="2024-10-22T13:45:20.621" v="4476" actId="478"/>
          <ac:spMkLst>
            <pc:docMk/>
            <pc:sldMk cId="4285769672" sldId="286"/>
            <ac:spMk id="6" creationId="{45AB855D-304A-4029-A085-E5762BADFA9F}"/>
          </ac:spMkLst>
        </pc:spChg>
        <pc:picChg chg="add mod">
          <ac:chgData name="Míšek Jakub" userId="65d0a735-6082-4800-9366-57d040021099" providerId="ADAL" clId="{5D20F296-FE2F-4720-BEAB-41A6ED47B376}" dt="2024-10-22T13:45:41.116" v="4481" actId="1076"/>
          <ac:picMkLst>
            <pc:docMk/>
            <pc:sldMk cId="4285769672" sldId="286"/>
            <ac:picMk id="8" creationId="{542F7054-1529-4D4B-B9C5-9272B9D9B41C}"/>
          </ac:picMkLst>
        </pc:picChg>
        <pc:picChg chg="add mod">
          <ac:chgData name="Míšek Jakub" userId="65d0a735-6082-4800-9366-57d040021099" providerId="ADAL" clId="{5D20F296-FE2F-4720-BEAB-41A6ED47B376}" dt="2024-10-22T13:45:44.852" v="4483" actId="1076"/>
          <ac:picMkLst>
            <pc:docMk/>
            <pc:sldMk cId="4285769672" sldId="286"/>
            <ac:picMk id="10242" creationId="{B37DF537-98CC-4B6B-A880-3E8E2517EC04}"/>
          </ac:picMkLst>
        </pc:picChg>
      </pc:sldChg>
      <pc:sldChg chg="modSp add mod">
        <pc:chgData name="Míšek Jakub" userId="65d0a735-6082-4800-9366-57d040021099" providerId="ADAL" clId="{5D20F296-FE2F-4720-BEAB-41A6ED47B376}" dt="2024-10-25T10:36:46.330" v="8459" actId="27636"/>
        <pc:sldMkLst>
          <pc:docMk/>
          <pc:sldMk cId="721422840" sldId="287"/>
        </pc:sldMkLst>
        <pc:spChg chg="mod">
          <ac:chgData name="Míšek Jakub" userId="65d0a735-6082-4800-9366-57d040021099" providerId="ADAL" clId="{5D20F296-FE2F-4720-BEAB-41A6ED47B376}" dt="2024-10-22T13:46:12.407" v="4494" actId="20577"/>
          <ac:spMkLst>
            <pc:docMk/>
            <pc:sldMk cId="721422840" sldId="287"/>
            <ac:spMk id="2" creationId="{4035BE6E-71E9-4617-9122-760AB739E573}"/>
          </ac:spMkLst>
        </pc:spChg>
        <pc:spChg chg="mod">
          <ac:chgData name="Míšek Jakub" userId="65d0a735-6082-4800-9366-57d040021099" providerId="ADAL" clId="{5D20F296-FE2F-4720-BEAB-41A6ED47B376}" dt="2024-10-25T10:36:46.330" v="8459" actId="27636"/>
          <ac:spMkLst>
            <pc:docMk/>
            <pc:sldMk cId="721422840" sldId="287"/>
            <ac:spMk id="3" creationId="{AC482901-E0E7-4CDD-A1A0-7B147ECC79AC}"/>
          </ac:spMkLst>
        </pc:spChg>
      </pc:sldChg>
      <pc:sldChg chg="modSp">
        <pc:chgData name="Míšek Jakub" userId="65d0a735-6082-4800-9366-57d040021099" providerId="ADAL" clId="{5D20F296-FE2F-4720-BEAB-41A6ED47B376}" dt="2024-10-23T07:30:09.156" v="6056" actId="1076"/>
        <pc:sldMkLst>
          <pc:docMk/>
          <pc:sldMk cId="4097740570" sldId="288"/>
        </pc:sldMkLst>
        <pc:picChg chg="mod">
          <ac:chgData name="Míšek Jakub" userId="65d0a735-6082-4800-9366-57d040021099" providerId="ADAL" clId="{5D20F296-FE2F-4720-BEAB-41A6ED47B376}" dt="2024-10-23T07:30:09.156" v="6056" actId="1076"/>
          <ac:picMkLst>
            <pc:docMk/>
            <pc:sldMk cId="4097740570" sldId="288"/>
            <ac:picMk id="3074" creationId="{DCEB08FC-FEB0-4142-AF50-A14740BE835C}"/>
          </ac:picMkLst>
        </pc:picChg>
      </pc:sldChg>
      <pc:sldChg chg="modSp add mod">
        <pc:chgData name="Míšek Jakub" userId="65d0a735-6082-4800-9366-57d040021099" providerId="ADAL" clId="{5D20F296-FE2F-4720-BEAB-41A6ED47B376}" dt="2024-10-23T06:22:16.934" v="4945" actId="20577"/>
        <pc:sldMkLst>
          <pc:docMk/>
          <pc:sldMk cId="184979016" sldId="425"/>
        </pc:sldMkLst>
        <pc:spChg chg="mod">
          <ac:chgData name="Míšek Jakub" userId="65d0a735-6082-4800-9366-57d040021099" providerId="ADAL" clId="{5D20F296-FE2F-4720-BEAB-41A6ED47B376}" dt="2024-10-23T06:22:16.934" v="4945" actId="20577"/>
          <ac:spMkLst>
            <pc:docMk/>
            <pc:sldMk cId="184979016" sldId="425"/>
            <ac:spMk id="3" creationId="{6D162166-A498-4070-ADBE-52BC082D1574}"/>
          </ac:spMkLst>
        </pc:spChg>
      </pc:sldChg>
      <pc:sldChg chg="addSp delSp modSp add mod">
        <pc:chgData name="Míšek Jakub" userId="65d0a735-6082-4800-9366-57d040021099" providerId="ADAL" clId="{5D20F296-FE2F-4720-BEAB-41A6ED47B376}" dt="2024-10-23T06:58:37.233" v="5711" actId="1036"/>
        <pc:sldMkLst>
          <pc:docMk/>
          <pc:sldMk cId="766251700" sldId="426"/>
        </pc:sldMkLst>
        <pc:spChg chg="mod">
          <ac:chgData name="Míšek Jakub" userId="65d0a735-6082-4800-9366-57d040021099" providerId="ADAL" clId="{5D20F296-FE2F-4720-BEAB-41A6ED47B376}" dt="2024-10-23T06:51:53.569" v="5654" actId="20577"/>
          <ac:spMkLst>
            <pc:docMk/>
            <pc:sldMk cId="766251700" sldId="426"/>
            <ac:spMk id="3" creationId="{AC482901-E0E7-4CDD-A1A0-7B147ECC79AC}"/>
          </ac:spMkLst>
        </pc:spChg>
        <pc:spChg chg="add del">
          <ac:chgData name="Míšek Jakub" userId="65d0a735-6082-4800-9366-57d040021099" providerId="ADAL" clId="{5D20F296-FE2F-4720-BEAB-41A6ED47B376}" dt="2024-10-23T06:52:07.809" v="5656" actId="478"/>
          <ac:spMkLst>
            <pc:docMk/>
            <pc:sldMk cId="766251700" sldId="426"/>
            <ac:spMk id="5" creationId="{B83CFBE8-12CE-4226-8A08-FEC928734A1D}"/>
          </ac:spMkLst>
        </pc:spChg>
        <pc:picChg chg="add mod">
          <ac:chgData name="Míšek Jakub" userId="65d0a735-6082-4800-9366-57d040021099" providerId="ADAL" clId="{5D20F296-FE2F-4720-BEAB-41A6ED47B376}" dt="2024-10-23T06:53:22.440" v="5668" actId="1076"/>
          <ac:picMkLst>
            <pc:docMk/>
            <pc:sldMk cId="766251700" sldId="426"/>
            <ac:picMk id="4" creationId="{D30600F7-9E21-43C9-8DB6-50D9332BFEF5}"/>
          </ac:picMkLst>
        </pc:picChg>
        <pc:picChg chg="add mod modCrop">
          <ac:chgData name="Míšek Jakub" userId="65d0a735-6082-4800-9366-57d040021099" providerId="ADAL" clId="{5D20F296-FE2F-4720-BEAB-41A6ED47B376}" dt="2024-10-23T06:58:17.991" v="5709" actId="1076"/>
          <ac:picMkLst>
            <pc:docMk/>
            <pc:sldMk cId="766251700" sldId="426"/>
            <ac:picMk id="7" creationId="{92671240-8065-4115-85BA-1AD1529D0C81}"/>
          </ac:picMkLst>
        </pc:picChg>
        <pc:picChg chg="add mod">
          <ac:chgData name="Míšek Jakub" userId="65d0a735-6082-4800-9366-57d040021099" providerId="ADAL" clId="{5D20F296-FE2F-4720-BEAB-41A6ED47B376}" dt="2024-10-23T06:58:37.233" v="5711" actId="1036"/>
          <ac:picMkLst>
            <pc:docMk/>
            <pc:sldMk cId="766251700" sldId="426"/>
            <ac:picMk id="8" creationId="{F1132C31-1FBB-4BE3-AB27-832EDE9B6B24}"/>
          </ac:picMkLst>
        </pc:picChg>
        <pc:picChg chg="del">
          <ac:chgData name="Míšek Jakub" userId="65d0a735-6082-4800-9366-57d040021099" providerId="ADAL" clId="{5D20F296-FE2F-4720-BEAB-41A6ED47B376}" dt="2024-10-23T06:45:29.168" v="5436" actId="478"/>
          <ac:picMkLst>
            <pc:docMk/>
            <pc:sldMk cId="766251700" sldId="426"/>
            <ac:picMk id="1026" creationId="{D4683A2F-3F1C-4BB0-874A-24190A638A3A}"/>
          </ac:picMkLst>
        </pc:picChg>
        <pc:picChg chg="del">
          <ac:chgData name="Míšek Jakub" userId="65d0a735-6082-4800-9366-57d040021099" providerId="ADAL" clId="{5D20F296-FE2F-4720-BEAB-41A6ED47B376}" dt="2024-10-23T06:45:29.672" v="5437" actId="478"/>
          <ac:picMkLst>
            <pc:docMk/>
            <pc:sldMk cId="766251700" sldId="426"/>
            <ac:picMk id="1028" creationId="{4A792153-43D3-4CA9-9207-0736BF7BF9AF}"/>
          </ac:picMkLst>
        </pc:picChg>
        <pc:picChg chg="del">
          <ac:chgData name="Míšek Jakub" userId="65d0a735-6082-4800-9366-57d040021099" providerId="ADAL" clId="{5D20F296-FE2F-4720-BEAB-41A6ED47B376}" dt="2024-10-23T06:45:30.248" v="5438" actId="478"/>
          <ac:picMkLst>
            <pc:docMk/>
            <pc:sldMk cId="766251700" sldId="426"/>
            <ac:picMk id="1030" creationId="{B5D22EA3-810B-44AE-A899-51DFE69545F4}"/>
          </ac:picMkLst>
        </pc:picChg>
      </pc:sldChg>
      <pc:sldChg chg="modSp mod">
        <pc:chgData name="Míšek Jakub" userId="65d0a735-6082-4800-9366-57d040021099" providerId="ADAL" clId="{5D20F296-FE2F-4720-BEAB-41A6ED47B376}" dt="2024-10-25T10:44:59.345" v="8710" actId="6549"/>
        <pc:sldMkLst>
          <pc:docMk/>
          <pc:sldMk cId="1528204153" sldId="427"/>
        </pc:sldMkLst>
        <pc:spChg chg="mod">
          <ac:chgData name="Míšek Jakub" userId="65d0a735-6082-4800-9366-57d040021099" providerId="ADAL" clId="{5D20F296-FE2F-4720-BEAB-41A6ED47B376}" dt="2024-10-25T10:44:59.345" v="8710" actId="6549"/>
          <ac:spMkLst>
            <pc:docMk/>
            <pc:sldMk cId="1528204153" sldId="427"/>
            <ac:spMk id="3" creationId="{AC482901-E0E7-4CDD-A1A0-7B147ECC79AC}"/>
          </ac:spMkLst>
        </pc:spChg>
      </pc:sldChg>
      <pc:sldChg chg="addSp modSp mod">
        <pc:chgData name="Míšek Jakub" userId="65d0a735-6082-4800-9366-57d040021099" providerId="ADAL" clId="{5D20F296-FE2F-4720-BEAB-41A6ED47B376}" dt="2024-10-25T11:27:41.527" v="8992"/>
        <pc:sldMkLst>
          <pc:docMk/>
          <pc:sldMk cId="363458417" sldId="428"/>
        </pc:sldMkLst>
        <pc:spChg chg="add mod">
          <ac:chgData name="Míšek Jakub" userId="65d0a735-6082-4800-9366-57d040021099" providerId="ADAL" clId="{5D20F296-FE2F-4720-BEAB-41A6ED47B376}" dt="2024-10-25T10:49:10.906" v="8725" actId="1076"/>
          <ac:spMkLst>
            <pc:docMk/>
            <pc:sldMk cId="363458417" sldId="428"/>
            <ac:spMk id="2" creationId="{6D287691-A1B7-48C6-B04A-00C95FE0E8E3}"/>
          </ac:spMkLst>
        </pc:spChg>
        <pc:spChg chg="add mod">
          <ac:chgData name="Míšek Jakub" userId="65d0a735-6082-4800-9366-57d040021099" providerId="ADAL" clId="{5D20F296-FE2F-4720-BEAB-41A6ED47B376}" dt="2024-10-25T10:49:23.867" v="8737" actId="20577"/>
          <ac:spMkLst>
            <pc:docMk/>
            <pc:sldMk cId="363458417" sldId="428"/>
            <ac:spMk id="4" creationId="{3C11FFAA-6F11-4B9D-92FE-6C5AA9574CBB}"/>
          </ac:spMkLst>
        </pc:spChg>
        <pc:spChg chg="add mod">
          <ac:chgData name="Míšek Jakub" userId="65d0a735-6082-4800-9366-57d040021099" providerId="ADAL" clId="{5D20F296-FE2F-4720-BEAB-41A6ED47B376}" dt="2024-10-25T10:51:26.281" v="8845" actId="14100"/>
          <ac:spMkLst>
            <pc:docMk/>
            <pc:sldMk cId="363458417" sldId="428"/>
            <ac:spMk id="5" creationId="{CF3456A4-0A9D-48F3-9AE6-AEB38C1B532D}"/>
          </ac:spMkLst>
        </pc:spChg>
        <pc:spChg chg="add mod">
          <ac:chgData name="Míšek Jakub" userId="65d0a735-6082-4800-9366-57d040021099" providerId="ADAL" clId="{5D20F296-FE2F-4720-BEAB-41A6ED47B376}" dt="2024-10-25T10:49:52.397" v="8757" actId="313"/>
          <ac:spMkLst>
            <pc:docMk/>
            <pc:sldMk cId="363458417" sldId="428"/>
            <ac:spMk id="6" creationId="{E0CDD7FC-07D7-4C13-ACEE-B5E68B6F01BE}"/>
          </ac:spMkLst>
        </pc:spChg>
        <pc:spChg chg="add mod">
          <ac:chgData name="Míšek Jakub" userId="65d0a735-6082-4800-9366-57d040021099" providerId="ADAL" clId="{5D20F296-FE2F-4720-BEAB-41A6ED47B376}" dt="2024-10-25T10:49:59.571" v="8766" actId="20577"/>
          <ac:spMkLst>
            <pc:docMk/>
            <pc:sldMk cId="363458417" sldId="428"/>
            <ac:spMk id="7" creationId="{A243BB50-122C-4E9A-B27B-93381843BC65}"/>
          </ac:spMkLst>
        </pc:spChg>
        <pc:spChg chg="add mod">
          <ac:chgData name="Míšek Jakub" userId="65d0a735-6082-4800-9366-57d040021099" providerId="ADAL" clId="{5D20F296-FE2F-4720-BEAB-41A6ED47B376}" dt="2024-10-25T10:50:12.810" v="8778" actId="14100"/>
          <ac:spMkLst>
            <pc:docMk/>
            <pc:sldMk cId="363458417" sldId="428"/>
            <ac:spMk id="8" creationId="{3618ED99-A8B8-4F16-8E1E-2B598EF19D23}"/>
          </ac:spMkLst>
        </pc:spChg>
        <pc:spChg chg="add mod">
          <ac:chgData name="Míšek Jakub" userId="65d0a735-6082-4800-9366-57d040021099" providerId="ADAL" clId="{5D20F296-FE2F-4720-BEAB-41A6ED47B376}" dt="2024-10-25T10:50:26.714" v="8799" actId="14100"/>
          <ac:spMkLst>
            <pc:docMk/>
            <pc:sldMk cId="363458417" sldId="428"/>
            <ac:spMk id="9" creationId="{A3663A82-0C1B-47F8-BD45-729BA56F7D6B}"/>
          </ac:spMkLst>
        </pc:spChg>
        <pc:spChg chg="add mod">
          <ac:chgData name="Míšek Jakub" userId="65d0a735-6082-4800-9366-57d040021099" providerId="ADAL" clId="{5D20F296-FE2F-4720-BEAB-41A6ED47B376}" dt="2024-10-25T10:50:42.946" v="8815" actId="14100"/>
          <ac:spMkLst>
            <pc:docMk/>
            <pc:sldMk cId="363458417" sldId="428"/>
            <ac:spMk id="10" creationId="{D76ECFB9-B4EC-4B73-912A-E688F93F81F9}"/>
          </ac:spMkLst>
        </pc:spChg>
        <pc:spChg chg="add mod">
          <ac:chgData name="Míšek Jakub" userId="65d0a735-6082-4800-9366-57d040021099" providerId="ADAL" clId="{5D20F296-FE2F-4720-BEAB-41A6ED47B376}" dt="2024-10-25T10:50:57.105" v="8830" actId="20577"/>
          <ac:spMkLst>
            <pc:docMk/>
            <pc:sldMk cId="363458417" sldId="428"/>
            <ac:spMk id="11" creationId="{08316FC8-608A-457C-8A56-5783F1CC5F8F}"/>
          </ac:spMkLst>
        </pc:spChg>
        <pc:spChg chg="add mod">
          <ac:chgData name="Míšek Jakub" userId="65d0a735-6082-4800-9366-57d040021099" providerId="ADAL" clId="{5D20F296-FE2F-4720-BEAB-41A6ED47B376}" dt="2024-10-25T10:51:19.641" v="8843" actId="1076"/>
          <ac:spMkLst>
            <pc:docMk/>
            <pc:sldMk cId="363458417" sldId="428"/>
            <ac:spMk id="12" creationId="{E309226C-FD87-441B-A37A-E8FDEFE15EB0}"/>
          </ac:spMkLst>
        </pc:spChg>
        <pc:spChg chg="add mod">
          <ac:chgData name="Míšek Jakub" userId="65d0a735-6082-4800-9366-57d040021099" providerId="ADAL" clId="{5D20F296-FE2F-4720-BEAB-41A6ED47B376}" dt="2024-10-25T10:51:37.715" v="8854" actId="20577"/>
          <ac:spMkLst>
            <pc:docMk/>
            <pc:sldMk cId="363458417" sldId="428"/>
            <ac:spMk id="13" creationId="{6F1B0E90-5D7F-4AA8-96CE-C3BCC6CADD22}"/>
          </ac:spMkLst>
        </pc:spChg>
        <pc:spChg chg="add mod">
          <ac:chgData name="Míšek Jakub" userId="65d0a735-6082-4800-9366-57d040021099" providerId="ADAL" clId="{5D20F296-FE2F-4720-BEAB-41A6ED47B376}" dt="2024-10-25T10:51:55.291" v="8873" actId="20577"/>
          <ac:spMkLst>
            <pc:docMk/>
            <pc:sldMk cId="363458417" sldId="428"/>
            <ac:spMk id="14" creationId="{362130F6-A057-4E17-8E2E-FB28837B6164}"/>
          </ac:spMkLst>
        </pc:spChg>
        <pc:spChg chg="add mod">
          <ac:chgData name="Míšek Jakub" userId="65d0a735-6082-4800-9366-57d040021099" providerId="ADAL" clId="{5D20F296-FE2F-4720-BEAB-41A6ED47B376}" dt="2024-10-25T10:52:49.777" v="8897" actId="14100"/>
          <ac:spMkLst>
            <pc:docMk/>
            <pc:sldMk cId="363458417" sldId="428"/>
            <ac:spMk id="15" creationId="{BED4270B-AAA4-4B15-8688-445F7B8058D0}"/>
          </ac:spMkLst>
        </pc:spChg>
        <pc:spChg chg="add mod">
          <ac:chgData name="Míšek Jakub" userId="65d0a735-6082-4800-9366-57d040021099" providerId="ADAL" clId="{5D20F296-FE2F-4720-BEAB-41A6ED47B376}" dt="2024-10-25T10:53:06.995" v="8918" actId="20577"/>
          <ac:spMkLst>
            <pc:docMk/>
            <pc:sldMk cId="363458417" sldId="428"/>
            <ac:spMk id="16" creationId="{89F6BA6A-E26A-4C0B-B855-F877F001A6B9}"/>
          </ac:spMkLst>
        </pc:spChg>
        <pc:picChg chg="mod">
          <ac:chgData name="Míšek Jakub" userId="65d0a735-6082-4800-9366-57d040021099" providerId="ADAL" clId="{5D20F296-FE2F-4720-BEAB-41A6ED47B376}" dt="2024-10-25T11:27:41.527" v="8992"/>
          <ac:picMkLst>
            <pc:docMk/>
            <pc:sldMk cId="363458417" sldId="428"/>
            <ac:picMk id="1026" creationId="{877AD22E-873B-4042-9804-05E7359ED77F}"/>
          </ac:picMkLst>
        </pc:picChg>
      </pc:sldChg>
      <pc:sldChg chg="modSp mod">
        <pc:chgData name="Míšek Jakub" userId="65d0a735-6082-4800-9366-57d040021099" providerId="ADAL" clId="{5D20F296-FE2F-4720-BEAB-41A6ED47B376}" dt="2024-10-25T13:09:51.778" v="10278" actId="20577"/>
        <pc:sldMkLst>
          <pc:docMk/>
          <pc:sldMk cId="306605233" sldId="429"/>
        </pc:sldMkLst>
        <pc:spChg chg="mod">
          <ac:chgData name="Míšek Jakub" userId="65d0a735-6082-4800-9366-57d040021099" providerId="ADAL" clId="{5D20F296-FE2F-4720-BEAB-41A6ED47B376}" dt="2024-10-25T13:09:51.778" v="10278" actId="20577"/>
          <ac:spMkLst>
            <pc:docMk/>
            <pc:sldMk cId="306605233" sldId="429"/>
            <ac:spMk id="2" creationId="{4035BE6E-71E9-4617-9122-760AB739E573}"/>
          </ac:spMkLst>
        </pc:spChg>
        <pc:spChg chg="mod">
          <ac:chgData name="Míšek Jakub" userId="65d0a735-6082-4800-9366-57d040021099" providerId="ADAL" clId="{5D20F296-FE2F-4720-BEAB-41A6ED47B376}" dt="2024-10-25T13:03:03.011" v="9963" actId="20577"/>
          <ac:spMkLst>
            <pc:docMk/>
            <pc:sldMk cId="306605233" sldId="429"/>
            <ac:spMk id="3" creationId="{AC482901-E0E7-4CDD-A1A0-7B147ECC79AC}"/>
          </ac:spMkLst>
        </pc:spChg>
      </pc:sldChg>
      <pc:sldChg chg="modSp mod">
        <pc:chgData name="Míšek Jakub" userId="65d0a735-6082-4800-9366-57d040021099" providerId="ADAL" clId="{5D20F296-FE2F-4720-BEAB-41A6ED47B376}" dt="2024-10-25T13:00:12.476" v="9923" actId="20577"/>
        <pc:sldMkLst>
          <pc:docMk/>
          <pc:sldMk cId="3862723676" sldId="430"/>
        </pc:sldMkLst>
        <pc:spChg chg="mod">
          <ac:chgData name="Míšek Jakub" userId="65d0a735-6082-4800-9366-57d040021099" providerId="ADAL" clId="{5D20F296-FE2F-4720-BEAB-41A6ED47B376}" dt="2024-10-25T13:00:12.476" v="9923" actId="20577"/>
          <ac:spMkLst>
            <pc:docMk/>
            <pc:sldMk cId="3862723676" sldId="430"/>
            <ac:spMk id="3" creationId="{AC482901-E0E7-4CDD-A1A0-7B147ECC79AC}"/>
          </ac:spMkLst>
        </pc:spChg>
      </pc:sldChg>
      <pc:sldChg chg="addSp modSp mod">
        <pc:chgData name="Míšek Jakub" userId="65d0a735-6082-4800-9366-57d040021099" providerId="ADAL" clId="{5D20F296-FE2F-4720-BEAB-41A6ED47B376}" dt="2024-10-25T13:28:11.831" v="10372" actId="14100"/>
        <pc:sldMkLst>
          <pc:docMk/>
          <pc:sldMk cId="931357232" sldId="431"/>
        </pc:sldMkLst>
        <pc:picChg chg="add mod">
          <ac:chgData name="Míšek Jakub" userId="65d0a735-6082-4800-9366-57d040021099" providerId="ADAL" clId="{5D20F296-FE2F-4720-BEAB-41A6ED47B376}" dt="2024-10-25T13:28:11.831" v="10372" actId="14100"/>
          <ac:picMkLst>
            <pc:docMk/>
            <pc:sldMk cId="931357232" sldId="431"/>
            <ac:picMk id="3" creationId="{0E8F626D-C257-481C-902B-8E08B427053F}"/>
          </ac:picMkLst>
        </pc:picChg>
        <pc:picChg chg="mod">
          <ac:chgData name="Míšek Jakub" userId="65d0a735-6082-4800-9366-57d040021099" providerId="ADAL" clId="{5D20F296-FE2F-4720-BEAB-41A6ED47B376}" dt="2024-10-25T07:32:20.815" v="7532" actId="1076"/>
          <ac:picMkLst>
            <pc:docMk/>
            <pc:sldMk cId="931357232" sldId="431"/>
            <ac:picMk id="2050" creationId="{8B58F79B-7063-4278-BC0A-D8A6FE51873C}"/>
          </ac:picMkLst>
        </pc:picChg>
      </pc:sldChg>
      <pc:sldChg chg="addSp modSp mod">
        <pc:chgData name="Míšek Jakub" userId="65d0a735-6082-4800-9366-57d040021099" providerId="ADAL" clId="{5D20F296-FE2F-4720-BEAB-41A6ED47B376}" dt="2024-10-25T11:47:53.063" v="9453" actId="164"/>
        <pc:sldMkLst>
          <pc:docMk/>
          <pc:sldMk cId="239903087" sldId="432"/>
        </pc:sldMkLst>
        <pc:spChg chg="add mod">
          <ac:chgData name="Míšek Jakub" userId="65d0a735-6082-4800-9366-57d040021099" providerId="ADAL" clId="{5D20F296-FE2F-4720-BEAB-41A6ED47B376}" dt="2024-10-25T11:47:53.063" v="9453" actId="164"/>
          <ac:spMkLst>
            <pc:docMk/>
            <pc:sldMk cId="239903087" sldId="432"/>
            <ac:spMk id="3" creationId="{F37AFA14-42E9-4478-9023-B9E17D8FF7B1}"/>
          </ac:spMkLst>
        </pc:spChg>
        <pc:spChg chg="add mod">
          <ac:chgData name="Míšek Jakub" userId="65d0a735-6082-4800-9366-57d040021099" providerId="ADAL" clId="{5D20F296-FE2F-4720-BEAB-41A6ED47B376}" dt="2024-10-25T11:47:53.063" v="9453" actId="164"/>
          <ac:spMkLst>
            <pc:docMk/>
            <pc:sldMk cId="239903087" sldId="432"/>
            <ac:spMk id="4" creationId="{28DFD791-65E9-49FF-84EA-6E0340FA7A10}"/>
          </ac:spMkLst>
        </pc:spChg>
        <pc:spChg chg="add mod">
          <ac:chgData name="Míšek Jakub" userId="65d0a735-6082-4800-9366-57d040021099" providerId="ADAL" clId="{5D20F296-FE2F-4720-BEAB-41A6ED47B376}" dt="2024-10-25T11:47:53.063" v="9453" actId="164"/>
          <ac:spMkLst>
            <pc:docMk/>
            <pc:sldMk cId="239903087" sldId="432"/>
            <ac:spMk id="5" creationId="{EC426588-65EE-4573-9AE1-E1E65EC623CC}"/>
          </ac:spMkLst>
        </pc:spChg>
        <pc:spChg chg="add mod">
          <ac:chgData name="Míšek Jakub" userId="65d0a735-6082-4800-9366-57d040021099" providerId="ADAL" clId="{5D20F296-FE2F-4720-BEAB-41A6ED47B376}" dt="2024-10-25T11:47:53.063" v="9453" actId="164"/>
          <ac:spMkLst>
            <pc:docMk/>
            <pc:sldMk cId="239903087" sldId="432"/>
            <ac:spMk id="6" creationId="{4037CB40-12AB-4E7A-BE75-F3E518C01069}"/>
          </ac:spMkLst>
        </pc:spChg>
        <pc:spChg chg="add mod">
          <ac:chgData name="Míšek Jakub" userId="65d0a735-6082-4800-9366-57d040021099" providerId="ADAL" clId="{5D20F296-FE2F-4720-BEAB-41A6ED47B376}" dt="2024-10-25T11:47:53.063" v="9453" actId="164"/>
          <ac:spMkLst>
            <pc:docMk/>
            <pc:sldMk cId="239903087" sldId="432"/>
            <ac:spMk id="7" creationId="{95E39504-723C-4B69-988B-5AFE24C333A6}"/>
          </ac:spMkLst>
        </pc:spChg>
        <pc:spChg chg="add mod">
          <ac:chgData name="Míšek Jakub" userId="65d0a735-6082-4800-9366-57d040021099" providerId="ADAL" clId="{5D20F296-FE2F-4720-BEAB-41A6ED47B376}" dt="2024-10-25T11:47:53.063" v="9453" actId="164"/>
          <ac:spMkLst>
            <pc:docMk/>
            <pc:sldMk cId="239903087" sldId="432"/>
            <ac:spMk id="8" creationId="{E2386FCA-5B89-4693-A652-4BA3FF3A83C7}"/>
          </ac:spMkLst>
        </pc:spChg>
        <pc:spChg chg="add mod">
          <ac:chgData name="Míšek Jakub" userId="65d0a735-6082-4800-9366-57d040021099" providerId="ADAL" clId="{5D20F296-FE2F-4720-BEAB-41A6ED47B376}" dt="2024-10-25T11:47:53.063" v="9453" actId="164"/>
          <ac:spMkLst>
            <pc:docMk/>
            <pc:sldMk cId="239903087" sldId="432"/>
            <ac:spMk id="9" creationId="{F06194E2-151F-493E-A00F-D5F7144F1478}"/>
          </ac:spMkLst>
        </pc:spChg>
        <pc:spChg chg="add mod">
          <ac:chgData name="Míšek Jakub" userId="65d0a735-6082-4800-9366-57d040021099" providerId="ADAL" clId="{5D20F296-FE2F-4720-BEAB-41A6ED47B376}" dt="2024-10-25T11:47:53.063" v="9453" actId="164"/>
          <ac:spMkLst>
            <pc:docMk/>
            <pc:sldMk cId="239903087" sldId="432"/>
            <ac:spMk id="10" creationId="{A5862053-C478-4511-968A-A2996C36A443}"/>
          </ac:spMkLst>
        </pc:spChg>
        <pc:spChg chg="add mod">
          <ac:chgData name="Míšek Jakub" userId="65d0a735-6082-4800-9366-57d040021099" providerId="ADAL" clId="{5D20F296-FE2F-4720-BEAB-41A6ED47B376}" dt="2024-10-25T11:47:53.063" v="9453" actId="164"/>
          <ac:spMkLst>
            <pc:docMk/>
            <pc:sldMk cId="239903087" sldId="432"/>
            <ac:spMk id="11" creationId="{86D628A3-B156-472B-9C6B-9C269810F752}"/>
          </ac:spMkLst>
        </pc:spChg>
        <pc:spChg chg="add mod">
          <ac:chgData name="Míšek Jakub" userId="65d0a735-6082-4800-9366-57d040021099" providerId="ADAL" clId="{5D20F296-FE2F-4720-BEAB-41A6ED47B376}" dt="2024-10-25T11:47:53.063" v="9453" actId="164"/>
          <ac:spMkLst>
            <pc:docMk/>
            <pc:sldMk cId="239903087" sldId="432"/>
            <ac:spMk id="12" creationId="{84F348A0-2181-42AD-9047-D3CE5072DBA4}"/>
          </ac:spMkLst>
        </pc:spChg>
        <pc:spChg chg="add mod">
          <ac:chgData name="Míšek Jakub" userId="65d0a735-6082-4800-9366-57d040021099" providerId="ADAL" clId="{5D20F296-FE2F-4720-BEAB-41A6ED47B376}" dt="2024-10-25T11:47:53.063" v="9453" actId="164"/>
          <ac:spMkLst>
            <pc:docMk/>
            <pc:sldMk cId="239903087" sldId="432"/>
            <ac:spMk id="13" creationId="{B73975AD-686F-4BC6-859E-5BFAC0B5CE71}"/>
          </ac:spMkLst>
        </pc:spChg>
        <pc:spChg chg="add mod">
          <ac:chgData name="Míšek Jakub" userId="65d0a735-6082-4800-9366-57d040021099" providerId="ADAL" clId="{5D20F296-FE2F-4720-BEAB-41A6ED47B376}" dt="2024-10-25T11:47:53.063" v="9453" actId="164"/>
          <ac:spMkLst>
            <pc:docMk/>
            <pc:sldMk cId="239903087" sldId="432"/>
            <ac:spMk id="14" creationId="{D2EF6F0C-46A4-4C95-9743-87961A57D003}"/>
          </ac:spMkLst>
        </pc:spChg>
        <pc:spChg chg="add mod">
          <ac:chgData name="Míšek Jakub" userId="65d0a735-6082-4800-9366-57d040021099" providerId="ADAL" clId="{5D20F296-FE2F-4720-BEAB-41A6ED47B376}" dt="2024-10-25T11:47:53.063" v="9453" actId="164"/>
          <ac:spMkLst>
            <pc:docMk/>
            <pc:sldMk cId="239903087" sldId="432"/>
            <ac:spMk id="15" creationId="{9576D95B-754D-4D3D-A4A2-04186A0B21D6}"/>
          </ac:spMkLst>
        </pc:spChg>
        <pc:grpChg chg="add mod">
          <ac:chgData name="Míšek Jakub" userId="65d0a735-6082-4800-9366-57d040021099" providerId="ADAL" clId="{5D20F296-FE2F-4720-BEAB-41A6ED47B376}" dt="2024-10-25T11:47:44.989" v="9452" actId="164"/>
          <ac:grpSpMkLst>
            <pc:docMk/>
            <pc:sldMk cId="239903087" sldId="432"/>
            <ac:grpSpMk id="2" creationId="{62F6F533-4A42-4F73-871D-FBC99EF08DA6}"/>
          </ac:grpSpMkLst>
        </pc:grpChg>
        <pc:grpChg chg="add mod">
          <ac:chgData name="Míšek Jakub" userId="65d0a735-6082-4800-9366-57d040021099" providerId="ADAL" clId="{5D20F296-FE2F-4720-BEAB-41A6ED47B376}" dt="2024-10-25T11:47:53.063" v="9453" actId="164"/>
          <ac:grpSpMkLst>
            <pc:docMk/>
            <pc:sldMk cId="239903087" sldId="432"/>
            <ac:grpSpMk id="16" creationId="{89D66864-506F-4A9D-B332-96C46922904C}"/>
          </ac:grpSpMkLst>
        </pc:grpChg>
        <pc:picChg chg="mod">
          <ac:chgData name="Míšek Jakub" userId="65d0a735-6082-4800-9366-57d040021099" providerId="ADAL" clId="{5D20F296-FE2F-4720-BEAB-41A6ED47B376}" dt="2024-10-25T11:47:53.063" v="9453" actId="164"/>
          <ac:picMkLst>
            <pc:docMk/>
            <pc:sldMk cId="239903087" sldId="432"/>
            <ac:picMk id="1032" creationId="{6EEAD919-45D3-439C-8CD5-B0007D4A3BF7}"/>
          </ac:picMkLst>
        </pc:picChg>
      </pc:sldChg>
      <pc:sldChg chg="modSp mod">
        <pc:chgData name="Míšek Jakub" userId="65d0a735-6082-4800-9366-57d040021099" providerId="ADAL" clId="{5D20F296-FE2F-4720-BEAB-41A6ED47B376}" dt="2024-10-25T16:16:22.474" v="11248" actId="948"/>
        <pc:sldMkLst>
          <pc:docMk/>
          <pc:sldMk cId="4283271599" sldId="433"/>
        </pc:sldMkLst>
        <pc:spChg chg="mod">
          <ac:chgData name="Míšek Jakub" userId="65d0a735-6082-4800-9366-57d040021099" providerId="ADAL" clId="{5D20F296-FE2F-4720-BEAB-41A6ED47B376}" dt="2024-10-25T12:37:55.668" v="9460" actId="20577"/>
          <ac:spMkLst>
            <pc:docMk/>
            <pc:sldMk cId="4283271599" sldId="433"/>
            <ac:spMk id="2" creationId="{4035BE6E-71E9-4617-9122-760AB739E573}"/>
          </ac:spMkLst>
        </pc:spChg>
        <pc:spChg chg="mod">
          <ac:chgData name="Míšek Jakub" userId="65d0a735-6082-4800-9366-57d040021099" providerId="ADAL" clId="{5D20F296-FE2F-4720-BEAB-41A6ED47B376}" dt="2024-10-25T16:16:22.474" v="11248" actId="948"/>
          <ac:spMkLst>
            <pc:docMk/>
            <pc:sldMk cId="4283271599" sldId="433"/>
            <ac:spMk id="3" creationId="{AC482901-E0E7-4CDD-A1A0-7B147ECC79AC}"/>
          </ac:spMkLst>
        </pc:spChg>
      </pc:sldChg>
      <pc:sldChg chg="addSp modSp mod">
        <pc:chgData name="Míšek Jakub" userId="65d0a735-6082-4800-9366-57d040021099" providerId="ADAL" clId="{5D20F296-FE2F-4720-BEAB-41A6ED47B376}" dt="2024-10-25T16:05:46.985" v="11116" actId="20577"/>
        <pc:sldMkLst>
          <pc:docMk/>
          <pc:sldMk cId="3489828449" sldId="434"/>
        </pc:sldMkLst>
        <pc:spChg chg="mod">
          <ac:chgData name="Míšek Jakub" userId="65d0a735-6082-4800-9366-57d040021099" providerId="ADAL" clId="{5D20F296-FE2F-4720-BEAB-41A6ED47B376}" dt="2024-10-25T16:05:46.985" v="11116" actId="20577"/>
          <ac:spMkLst>
            <pc:docMk/>
            <pc:sldMk cId="3489828449" sldId="434"/>
            <ac:spMk id="3" creationId="{AC482901-E0E7-4CDD-A1A0-7B147ECC79AC}"/>
          </ac:spMkLst>
        </pc:spChg>
        <pc:picChg chg="add mod">
          <ac:chgData name="Míšek Jakub" userId="65d0a735-6082-4800-9366-57d040021099" providerId="ADAL" clId="{5D20F296-FE2F-4720-BEAB-41A6ED47B376}" dt="2024-10-25T15:55:25.724" v="11104" actId="14100"/>
          <ac:picMkLst>
            <pc:docMk/>
            <pc:sldMk cId="3489828449" sldId="434"/>
            <ac:picMk id="7170" creationId="{B850D712-661D-422F-8560-F6FD77B6F31E}"/>
          </ac:picMkLst>
        </pc:picChg>
      </pc:sldChg>
      <pc:sldChg chg="addSp delSp modSp mod ord">
        <pc:chgData name="Míšek Jakub" userId="65d0a735-6082-4800-9366-57d040021099" providerId="ADAL" clId="{5D20F296-FE2F-4720-BEAB-41A6ED47B376}" dt="2024-10-25T14:54:51.641" v="10854" actId="1076"/>
        <pc:sldMkLst>
          <pc:docMk/>
          <pc:sldMk cId="1729369293" sldId="435"/>
        </pc:sldMkLst>
        <pc:spChg chg="add mod">
          <ac:chgData name="Míšek Jakub" userId="65d0a735-6082-4800-9366-57d040021099" providerId="ADAL" clId="{5D20F296-FE2F-4720-BEAB-41A6ED47B376}" dt="2024-10-25T14:54:51.641" v="10854" actId="1076"/>
          <ac:spMkLst>
            <pc:docMk/>
            <pc:sldMk cId="1729369293" sldId="435"/>
            <ac:spMk id="3" creationId="{31BE9B3B-82B1-41E3-8C2D-CCD2D21CDA2C}"/>
          </ac:spMkLst>
        </pc:spChg>
        <pc:picChg chg="mod">
          <ac:chgData name="Míšek Jakub" userId="65d0a735-6082-4800-9366-57d040021099" providerId="ADAL" clId="{5D20F296-FE2F-4720-BEAB-41A6ED47B376}" dt="2024-10-25T12:51:00.359" v="9612" actId="14100"/>
          <ac:picMkLst>
            <pc:docMk/>
            <pc:sldMk cId="1729369293" sldId="435"/>
            <ac:picMk id="2" creationId="{A8CFA4C8-B78A-4141-A467-4D189A6E9196}"/>
          </ac:picMkLst>
        </pc:picChg>
        <pc:picChg chg="mod">
          <ac:chgData name="Míšek Jakub" userId="65d0a735-6082-4800-9366-57d040021099" providerId="ADAL" clId="{5D20F296-FE2F-4720-BEAB-41A6ED47B376}" dt="2024-10-25T11:12:26.679" v="8934" actId="1076"/>
          <ac:picMkLst>
            <pc:docMk/>
            <pc:sldMk cId="1729369293" sldId="435"/>
            <ac:picMk id="1028" creationId="{80580657-AD3B-41EF-B978-AAB2280BC4E8}"/>
          </ac:picMkLst>
        </pc:picChg>
        <pc:picChg chg="del mod">
          <ac:chgData name="Míšek Jakub" userId="65d0a735-6082-4800-9366-57d040021099" providerId="ADAL" clId="{5D20F296-FE2F-4720-BEAB-41A6ED47B376}" dt="2024-10-25T14:29:43.480" v="10799" actId="478"/>
          <ac:picMkLst>
            <pc:docMk/>
            <pc:sldMk cId="1729369293" sldId="435"/>
            <ac:picMk id="1030" creationId="{E37F72D9-444E-40F7-B272-D43ECA00FA31}"/>
          </ac:picMkLst>
        </pc:picChg>
        <pc:picChg chg="add mod">
          <ac:chgData name="Míšek Jakub" userId="65d0a735-6082-4800-9366-57d040021099" providerId="ADAL" clId="{5D20F296-FE2F-4720-BEAB-41A6ED47B376}" dt="2024-10-25T14:30:02.821" v="10805" actId="14100"/>
          <ac:picMkLst>
            <pc:docMk/>
            <pc:sldMk cId="1729369293" sldId="435"/>
            <ac:picMk id="6146" creationId="{1E13A371-9905-43C0-B2F2-8BE80F56FE4B}"/>
          </ac:picMkLst>
        </pc:picChg>
      </pc:sldChg>
      <pc:sldChg chg="modSp mod">
        <pc:chgData name="Míšek Jakub" userId="65d0a735-6082-4800-9366-57d040021099" providerId="ADAL" clId="{5D20F296-FE2F-4720-BEAB-41A6ED47B376}" dt="2024-10-25T13:26:17.309" v="10366" actId="20577"/>
        <pc:sldMkLst>
          <pc:docMk/>
          <pc:sldMk cId="3562714467" sldId="436"/>
        </pc:sldMkLst>
        <pc:spChg chg="mod">
          <ac:chgData name="Míšek Jakub" userId="65d0a735-6082-4800-9366-57d040021099" providerId="ADAL" clId="{5D20F296-FE2F-4720-BEAB-41A6ED47B376}" dt="2024-10-25T07:26:50.102" v="7440" actId="20577"/>
          <ac:spMkLst>
            <pc:docMk/>
            <pc:sldMk cId="3562714467" sldId="436"/>
            <ac:spMk id="2" creationId="{4035BE6E-71E9-4617-9122-760AB739E573}"/>
          </ac:spMkLst>
        </pc:spChg>
        <pc:spChg chg="mod">
          <ac:chgData name="Míšek Jakub" userId="65d0a735-6082-4800-9366-57d040021099" providerId="ADAL" clId="{5D20F296-FE2F-4720-BEAB-41A6ED47B376}" dt="2024-10-25T13:26:17.309" v="10366" actId="20577"/>
          <ac:spMkLst>
            <pc:docMk/>
            <pc:sldMk cId="3562714467" sldId="436"/>
            <ac:spMk id="3" creationId="{AC482901-E0E7-4CDD-A1A0-7B147ECC79AC}"/>
          </ac:spMkLst>
        </pc:spChg>
      </pc:sldChg>
      <pc:sldChg chg="addSp modSp mod">
        <pc:chgData name="Míšek Jakub" userId="65d0a735-6082-4800-9366-57d040021099" providerId="ADAL" clId="{5D20F296-FE2F-4720-BEAB-41A6ED47B376}" dt="2024-10-28T06:48:53.627" v="11307" actId="27636"/>
        <pc:sldMkLst>
          <pc:docMk/>
          <pc:sldMk cId="2848916433" sldId="437"/>
        </pc:sldMkLst>
        <pc:spChg chg="mod">
          <ac:chgData name="Míšek Jakub" userId="65d0a735-6082-4800-9366-57d040021099" providerId="ADAL" clId="{5D20F296-FE2F-4720-BEAB-41A6ED47B376}" dt="2024-10-28T06:48:53.627" v="11307" actId="27636"/>
          <ac:spMkLst>
            <pc:docMk/>
            <pc:sldMk cId="2848916433" sldId="437"/>
            <ac:spMk id="3" creationId="{AC482901-E0E7-4CDD-A1A0-7B147ECC79AC}"/>
          </ac:spMkLst>
        </pc:spChg>
        <pc:picChg chg="add mod">
          <ac:chgData name="Míšek Jakub" userId="65d0a735-6082-4800-9366-57d040021099" providerId="ADAL" clId="{5D20F296-FE2F-4720-BEAB-41A6ED47B376}" dt="2024-10-25T07:47:26.317" v="7856" actId="1076"/>
          <ac:picMkLst>
            <pc:docMk/>
            <pc:sldMk cId="2848916433" sldId="437"/>
            <ac:picMk id="1026" creationId="{8EC6863A-5BB0-4680-9074-F0D56D1B327D}"/>
          </ac:picMkLst>
        </pc:picChg>
        <pc:picChg chg="add mod">
          <ac:chgData name="Míšek Jakub" userId="65d0a735-6082-4800-9366-57d040021099" providerId="ADAL" clId="{5D20F296-FE2F-4720-BEAB-41A6ED47B376}" dt="2024-10-25T07:47:31.485" v="7857" actId="1076"/>
          <ac:picMkLst>
            <pc:docMk/>
            <pc:sldMk cId="2848916433" sldId="437"/>
            <ac:picMk id="1028" creationId="{CBD78EC6-7878-4C9F-AE36-8D5040DEB288}"/>
          </ac:picMkLst>
        </pc:picChg>
      </pc:sldChg>
      <pc:sldChg chg="modSp add mod">
        <pc:chgData name="Míšek Jakub" userId="65d0a735-6082-4800-9366-57d040021099" providerId="ADAL" clId="{5D20F296-FE2F-4720-BEAB-41A6ED47B376}" dt="2024-10-28T06:49:04.210" v="11308" actId="948"/>
        <pc:sldMkLst>
          <pc:docMk/>
          <pc:sldMk cId="3519029506" sldId="439"/>
        </pc:sldMkLst>
        <pc:spChg chg="mod">
          <ac:chgData name="Míšek Jakub" userId="65d0a735-6082-4800-9366-57d040021099" providerId="ADAL" clId="{5D20F296-FE2F-4720-BEAB-41A6ED47B376}" dt="2024-10-25T08:27:44.673" v="8257" actId="20577"/>
          <ac:spMkLst>
            <pc:docMk/>
            <pc:sldMk cId="3519029506" sldId="439"/>
            <ac:spMk id="2" creationId="{4035BE6E-71E9-4617-9122-760AB739E573}"/>
          </ac:spMkLst>
        </pc:spChg>
        <pc:spChg chg="mod">
          <ac:chgData name="Míšek Jakub" userId="65d0a735-6082-4800-9366-57d040021099" providerId="ADAL" clId="{5D20F296-FE2F-4720-BEAB-41A6ED47B376}" dt="2024-10-28T06:49:04.210" v="11308" actId="948"/>
          <ac:spMkLst>
            <pc:docMk/>
            <pc:sldMk cId="3519029506" sldId="439"/>
            <ac:spMk id="3" creationId="{AC482901-E0E7-4CDD-A1A0-7B147ECC79AC}"/>
          </ac:spMkLst>
        </pc:spChg>
        <pc:picChg chg="mod">
          <ac:chgData name="Míšek Jakub" userId="65d0a735-6082-4800-9366-57d040021099" providerId="ADAL" clId="{5D20F296-FE2F-4720-BEAB-41A6ED47B376}" dt="2024-10-28T06:48:07.108" v="11288"/>
          <ac:picMkLst>
            <pc:docMk/>
            <pc:sldMk cId="3519029506" sldId="439"/>
            <ac:picMk id="5" creationId="{4C40884E-00DD-4D27-A5D2-CED160E72871}"/>
          </ac:picMkLst>
        </pc:picChg>
        <pc:picChg chg="mod">
          <ac:chgData name="Míšek Jakub" userId="65d0a735-6082-4800-9366-57d040021099" providerId="ADAL" clId="{5D20F296-FE2F-4720-BEAB-41A6ED47B376}" dt="2024-10-28T06:47:59.191" v="11286"/>
          <ac:picMkLst>
            <pc:docMk/>
            <pc:sldMk cId="3519029506" sldId="439"/>
            <ac:picMk id="9" creationId="{EE48E921-E8D9-4217-BCCE-06D960016F91}"/>
          </ac:picMkLst>
        </pc:picChg>
        <pc:picChg chg="mod">
          <ac:chgData name="Míšek Jakub" userId="65d0a735-6082-4800-9366-57d040021099" providerId="ADAL" clId="{5D20F296-FE2F-4720-BEAB-41A6ED47B376}" dt="2024-10-28T06:48:03.777" v="11287"/>
          <ac:picMkLst>
            <pc:docMk/>
            <pc:sldMk cId="3519029506" sldId="439"/>
            <ac:picMk id="11" creationId="{306F1BC1-FFF9-4892-A653-CD2E98F6A1CE}"/>
          </ac:picMkLst>
        </pc:picChg>
      </pc:sldChg>
      <pc:sldChg chg="addSp delSp modSp add mod">
        <pc:chgData name="Míšek Jakub" userId="65d0a735-6082-4800-9366-57d040021099" providerId="ADAL" clId="{5D20F296-FE2F-4720-BEAB-41A6ED47B376}" dt="2024-10-25T13:25:28.653" v="10365"/>
        <pc:sldMkLst>
          <pc:docMk/>
          <pc:sldMk cId="2175514479" sldId="440"/>
        </pc:sldMkLst>
        <pc:spChg chg="mod">
          <ac:chgData name="Míšek Jakub" userId="65d0a735-6082-4800-9366-57d040021099" providerId="ADAL" clId="{5D20F296-FE2F-4720-BEAB-41A6ED47B376}" dt="2024-10-25T13:25:19.344" v="10364" actId="20577"/>
          <ac:spMkLst>
            <pc:docMk/>
            <pc:sldMk cId="2175514479" sldId="440"/>
            <ac:spMk id="3" creationId="{AC482901-E0E7-4CDD-A1A0-7B147ECC79AC}"/>
          </ac:spMkLst>
        </pc:spChg>
        <pc:picChg chg="add del mod">
          <ac:chgData name="Míšek Jakub" userId="65d0a735-6082-4800-9366-57d040021099" providerId="ADAL" clId="{5D20F296-FE2F-4720-BEAB-41A6ED47B376}" dt="2024-10-25T13:24:23.472" v="10333" actId="478"/>
          <ac:picMkLst>
            <pc:docMk/>
            <pc:sldMk cId="2175514479" sldId="440"/>
            <ac:picMk id="5122" creationId="{E9D8A699-B787-4E88-B000-6802A848F9A0}"/>
          </ac:picMkLst>
        </pc:picChg>
        <pc:picChg chg="add mod">
          <ac:chgData name="Míšek Jakub" userId="65d0a735-6082-4800-9366-57d040021099" providerId="ADAL" clId="{5D20F296-FE2F-4720-BEAB-41A6ED47B376}" dt="2024-10-25T13:19:05.789" v="10303" actId="1076"/>
          <ac:picMkLst>
            <pc:docMk/>
            <pc:sldMk cId="2175514479" sldId="440"/>
            <ac:picMk id="5124" creationId="{582EE601-0AAB-4834-A3E0-3BCD6C2DECF3}"/>
          </ac:picMkLst>
        </pc:picChg>
        <pc:picChg chg="add del mod">
          <ac:chgData name="Míšek Jakub" userId="65d0a735-6082-4800-9366-57d040021099" providerId="ADAL" clId="{5D20F296-FE2F-4720-BEAB-41A6ED47B376}" dt="2024-10-25T13:24:21.732" v="10332" actId="478"/>
          <ac:picMkLst>
            <pc:docMk/>
            <pc:sldMk cId="2175514479" sldId="440"/>
            <ac:picMk id="5126" creationId="{D22993AC-4606-4A9F-87B9-4B61F6749196}"/>
          </ac:picMkLst>
        </pc:picChg>
        <pc:picChg chg="add mod">
          <ac:chgData name="Míšek Jakub" userId="65d0a735-6082-4800-9366-57d040021099" providerId="ADAL" clId="{5D20F296-FE2F-4720-BEAB-41A6ED47B376}" dt="2024-10-25T13:25:28.653" v="10365"/>
          <ac:picMkLst>
            <pc:docMk/>
            <pc:sldMk cId="2175514479" sldId="440"/>
            <ac:picMk id="5128" creationId="{B9BF2918-6FAF-4FE0-A58A-6EF51B1EA42F}"/>
          </ac:picMkLst>
        </pc:picChg>
      </pc:sldChg>
      <pc:sldChg chg="addSp delSp modSp add mod">
        <pc:chgData name="Míšek Jakub" userId="65d0a735-6082-4800-9366-57d040021099" providerId="ADAL" clId="{5D20F296-FE2F-4720-BEAB-41A6ED47B376}" dt="2024-10-25T10:39:43.509" v="8537" actId="14100"/>
        <pc:sldMkLst>
          <pc:docMk/>
          <pc:sldMk cId="1953091648" sldId="441"/>
        </pc:sldMkLst>
        <pc:spChg chg="mod">
          <ac:chgData name="Míšek Jakub" userId="65d0a735-6082-4800-9366-57d040021099" providerId="ADAL" clId="{5D20F296-FE2F-4720-BEAB-41A6ED47B376}" dt="2024-10-25T08:28:04.565" v="8271" actId="20577"/>
          <ac:spMkLst>
            <pc:docMk/>
            <pc:sldMk cId="1953091648" sldId="441"/>
            <ac:spMk id="2" creationId="{4035BE6E-71E9-4617-9122-760AB739E573}"/>
          </ac:spMkLst>
        </pc:spChg>
        <pc:spChg chg="mod">
          <ac:chgData name="Míšek Jakub" userId="65d0a735-6082-4800-9366-57d040021099" providerId="ADAL" clId="{5D20F296-FE2F-4720-BEAB-41A6ED47B376}" dt="2024-10-25T08:30:52.897" v="8340" actId="20577"/>
          <ac:spMkLst>
            <pc:docMk/>
            <pc:sldMk cId="1953091648" sldId="441"/>
            <ac:spMk id="3" creationId="{AC482901-E0E7-4CDD-A1A0-7B147ECC79AC}"/>
          </ac:spMkLst>
        </pc:spChg>
        <pc:picChg chg="add del">
          <ac:chgData name="Míšek Jakub" userId="65d0a735-6082-4800-9366-57d040021099" providerId="ADAL" clId="{5D20F296-FE2F-4720-BEAB-41A6ED47B376}" dt="2024-10-25T08:30:28.900" v="8327" actId="478"/>
          <ac:picMkLst>
            <pc:docMk/>
            <pc:sldMk cId="1953091648" sldId="441"/>
            <ac:picMk id="3074" creationId="{238733E2-863C-4998-B365-628046787A6E}"/>
          </ac:picMkLst>
        </pc:picChg>
        <pc:picChg chg="add mod">
          <ac:chgData name="Míšek Jakub" userId="65d0a735-6082-4800-9366-57d040021099" providerId="ADAL" clId="{5D20F296-FE2F-4720-BEAB-41A6ED47B376}" dt="2024-10-25T10:39:43.509" v="8537" actId="14100"/>
          <ac:picMkLst>
            <pc:docMk/>
            <pc:sldMk cId="1953091648" sldId="441"/>
            <ac:picMk id="3076" creationId="{06D5470C-FF12-4301-B423-1A65403050F8}"/>
          </ac:picMkLst>
        </pc:picChg>
      </pc:sldChg>
      <pc:sldChg chg="addSp delSp modSp add del">
        <pc:chgData name="Míšek Jakub" userId="65d0a735-6082-4800-9366-57d040021099" providerId="ADAL" clId="{5D20F296-FE2F-4720-BEAB-41A6ED47B376}" dt="2024-10-25T11:28:14.774" v="8993" actId="47"/>
        <pc:sldMkLst>
          <pc:docMk/>
          <pc:sldMk cId="3753868650" sldId="442"/>
        </pc:sldMkLst>
        <pc:spChg chg="del">
          <ac:chgData name="Míšek Jakub" userId="65d0a735-6082-4800-9366-57d040021099" providerId="ADAL" clId="{5D20F296-FE2F-4720-BEAB-41A6ED47B376}" dt="2024-10-25T10:58:23.559" v="8920" actId="478"/>
          <ac:spMkLst>
            <pc:docMk/>
            <pc:sldMk cId="3753868650" sldId="442"/>
            <ac:spMk id="2" creationId="{6D287691-A1B7-48C6-B04A-00C95FE0E8E3}"/>
          </ac:spMkLst>
        </pc:spChg>
        <pc:spChg chg="del">
          <ac:chgData name="Míšek Jakub" userId="65d0a735-6082-4800-9366-57d040021099" providerId="ADAL" clId="{5D20F296-FE2F-4720-BEAB-41A6ED47B376}" dt="2024-10-25T10:58:23.559" v="8920" actId="478"/>
          <ac:spMkLst>
            <pc:docMk/>
            <pc:sldMk cId="3753868650" sldId="442"/>
            <ac:spMk id="4" creationId="{3C11FFAA-6F11-4B9D-92FE-6C5AA9574CBB}"/>
          </ac:spMkLst>
        </pc:spChg>
        <pc:spChg chg="del">
          <ac:chgData name="Míšek Jakub" userId="65d0a735-6082-4800-9366-57d040021099" providerId="ADAL" clId="{5D20F296-FE2F-4720-BEAB-41A6ED47B376}" dt="2024-10-25T10:58:23.559" v="8920" actId="478"/>
          <ac:spMkLst>
            <pc:docMk/>
            <pc:sldMk cId="3753868650" sldId="442"/>
            <ac:spMk id="5" creationId="{CF3456A4-0A9D-48F3-9AE6-AEB38C1B532D}"/>
          </ac:spMkLst>
        </pc:spChg>
        <pc:spChg chg="del">
          <ac:chgData name="Míšek Jakub" userId="65d0a735-6082-4800-9366-57d040021099" providerId="ADAL" clId="{5D20F296-FE2F-4720-BEAB-41A6ED47B376}" dt="2024-10-25T10:58:23.559" v="8920" actId="478"/>
          <ac:spMkLst>
            <pc:docMk/>
            <pc:sldMk cId="3753868650" sldId="442"/>
            <ac:spMk id="6" creationId="{E0CDD7FC-07D7-4C13-ACEE-B5E68B6F01BE}"/>
          </ac:spMkLst>
        </pc:spChg>
        <pc:spChg chg="del">
          <ac:chgData name="Míšek Jakub" userId="65d0a735-6082-4800-9366-57d040021099" providerId="ADAL" clId="{5D20F296-FE2F-4720-BEAB-41A6ED47B376}" dt="2024-10-25T10:58:23.559" v="8920" actId="478"/>
          <ac:spMkLst>
            <pc:docMk/>
            <pc:sldMk cId="3753868650" sldId="442"/>
            <ac:spMk id="7" creationId="{A243BB50-122C-4E9A-B27B-93381843BC65}"/>
          </ac:spMkLst>
        </pc:spChg>
        <pc:spChg chg="del">
          <ac:chgData name="Míšek Jakub" userId="65d0a735-6082-4800-9366-57d040021099" providerId="ADAL" clId="{5D20F296-FE2F-4720-BEAB-41A6ED47B376}" dt="2024-10-25T10:58:23.559" v="8920" actId="478"/>
          <ac:spMkLst>
            <pc:docMk/>
            <pc:sldMk cId="3753868650" sldId="442"/>
            <ac:spMk id="8" creationId="{3618ED99-A8B8-4F16-8E1E-2B598EF19D23}"/>
          </ac:spMkLst>
        </pc:spChg>
        <pc:spChg chg="del">
          <ac:chgData name="Míšek Jakub" userId="65d0a735-6082-4800-9366-57d040021099" providerId="ADAL" clId="{5D20F296-FE2F-4720-BEAB-41A6ED47B376}" dt="2024-10-25T10:58:23.559" v="8920" actId="478"/>
          <ac:spMkLst>
            <pc:docMk/>
            <pc:sldMk cId="3753868650" sldId="442"/>
            <ac:spMk id="9" creationId="{A3663A82-0C1B-47F8-BD45-729BA56F7D6B}"/>
          </ac:spMkLst>
        </pc:spChg>
        <pc:spChg chg="del">
          <ac:chgData name="Míšek Jakub" userId="65d0a735-6082-4800-9366-57d040021099" providerId="ADAL" clId="{5D20F296-FE2F-4720-BEAB-41A6ED47B376}" dt="2024-10-25T10:58:23.559" v="8920" actId="478"/>
          <ac:spMkLst>
            <pc:docMk/>
            <pc:sldMk cId="3753868650" sldId="442"/>
            <ac:spMk id="10" creationId="{D76ECFB9-B4EC-4B73-912A-E688F93F81F9}"/>
          </ac:spMkLst>
        </pc:spChg>
        <pc:spChg chg="del">
          <ac:chgData name="Míšek Jakub" userId="65d0a735-6082-4800-9366-57d040021099" providerId="ADAL" clId="{5D20F296-FE2F-4720-BEAB-41A6ED47B376}" dt="2024-10-25T10:58:23.559" v="8920" actId="478"/>
          <ac:spMkLst>
            <pc:docMk/>
            <pc:sldMk cId="3753868650" sldId="442"/>
            <ac:spMk id="11" creationId="{08316FC8-608A-457C-8A56-5783F1CC5F8F}"/>
          </ac:spMkLst>
        </pc:spChg>
        <pc:spChg chg="del">
          <ac:chgData name="Míšek Jakub" userId="65d0a735-6082-4800-9366-57d040021099" providerId="ADAL" clId="{5D20F296-FE2F-4720-BEAB-41A6ED47B376}" dt="2024-10-25T10:58:23.559" v="8920" actId="478"/>
          <ac:spMkLst>
            <pc:docMk/>
            <pc:sldMk cId="3753868650" sldId="442"/>
            <ac:spMk id="12" creationId="{E309226C-FD87-441B-A37A-E8FDEFE15EB0}"/>
          </ac:spMkLst>
        </pc:spChg>
        <pc:spChg chg="del">
          <ac:chgData name="Míšek Jakub" userId="65d0a735-6082-4800-9366-57d040021099" providerId="ADAL" clId="{5D20F296-FE2F-4720-BEAB-41A6ED47B376}" dt="2024-10-25T10:58:23.559" v="8920" actId="478"/>
          <ac:spMkLst>
            <pc:docMk/>
            <pc:sldMk cId="3753868650" sldId="442"/>
            <ac:spMk id="13" creationId="{6F1B0E90-5D7F-4AA8-96CE-C3BCC6CADD22}"/>
          </ac:spMkLst>
        </pc:spChg>
        <pc:spChg chg="del">
          <ac:chgData name="Míšek Jakub" userId="65d0a735-6082-4800-9366-57d040021099" providerId="ADAL" clId="{5D20F296-FE2F-4720-BEAB-41A6ED47B376}" dt="2024-10-25T10:58:23.559" v="8920" actId="478"/>
          <ac:spMkLst>
            <pc:docMk/>
            <pc:sldMk cId="3753868650" sldId="442"/>
            <ac:spMk id="14" creationId="{362130F6-A057-4E17-8E2E-FB28837B6164}"/>
          </ac:spMkLst>
        </pc:spChg>
        <pc:spChg chg="del">
          <ac:chgData name="Míšek Jakub" userId="65d0a735-6082-4800-9366-57d040021099" providerId="ADAL" clId="{5D20F296-FE2F-4720-BEAB-41A6ED47B376}" dt="2024-10-25T10:58:23.559" v="8920" actId="478"/>
          <ac:spMkLst>
            <pc:docMk/>
            <pc:sldMk cId="3753868650" sldId="442"/>
            <ac:spMk id="15" creationId="{BED4270B-AAA4-4B15-8688-445F7B8058D0}"/>
          </ac:spMkLst>
        </pc:spChg>
        <pc:spChg chg="del">
          <ac:chgData name="Míšek Jakub" userId="65d0a735-6082-4800-9366-57d040021099" providerId="ADAL" clId="{5D20F296-FE2F-4720-BEAB-41A6ED47B376}" dt="2024-10-25T10:58:23.559" v="8920" actId="478"/>
          <ac:spMkLst>
            <pc:docMk/>
            <pc:sldMk cId="3753868650" sldId="442"/>
            <ac:spMk id="16" creationId="{89F6BA6A-E26A-4C0B-B855-F877F001A6B9}"/>
          </ac:spMkLst>
        </pc:spChg>
        <pc:picChg chg="del">
          <ac:chgData name="Míšek Jakub" userId="65d0a735-6082-4800-9366-57d040021099" providerId="ADAL" clId="{5D20F296-FE2F-4720-BEAB-41A6ED47B376}" dt="2024-10-25T10:58:23.559" v="8920" actId="478"/>
          <ac:picMkLst>
            <pc:docMk/>
            <pc:sldMk cId="3753868650" sldId="442"/>
            <ac:picMk id="1026" creationId="{877AD22E-873B-4042-9804-05E7359ED77F}"/>
          </ac:picMkLst>
        </pc:picChg>
        <pc:picChg chg="add mod">
          <ac:chgData name="Míšek Jakub" userId="65d0a735-6082-4800-9366-57d040021099" providerId="ADAL" clId="{5D20F296-FE2F-4720-BEAB-41A6ED47B376}" dt="2024-10-25T11:03:48.638" v="8929"/>
          <ac:picMkLst>
            <pc:docMk/>
            <pc:sldMk cId="3753868650" sldId="442"/>
            <ac:picMk id="4098" creationId="{84E386CE-E3CF-4E34-8A1E-8590A24D635C}"/>
          </ac:picMkLst>
        </pc:picChg>
      </pc:sldChg>
      <pc:sldMasterChg chg="addSldLayout">
        <pc:chgData name="Míšek Jakub" userId="65d0a735-6082-4800-9366-57d040021099" providerId="ADAL" clId="{5D20F296-FE2F-4720-BEAB-41A6ED47B376}" dt="2024-10-16T08:07:21.254" v="0" actId="680"/>
        <pc:sldMasterMkLst>
          <pc:docMk/>
          <pc:sldMasterMk cId="1582547498" sldId="2147483648"/>
        </pc:sldMasterMkLst>
        <pc:sldLayoutChg chg="add">
          <pc:chgData name="Míšek Jakub" userId="65d0a735-6082-4800-9366-57d040021099" providerId="ADAL" clId="{5D20F296-FE2F-4720-BEAB-41A6ED47B376}" dt="2024-10-16T08:07:21.254" v="0" actId="680"/>
          <pc:sldLayoutMkLst>
            <pc:docMk/>
            <pc:sldMasterMk cId="1582547498" sldId="2147483648"/>
            <pc:sldLayoutMk cId="3140442450" sldId="2147483649"/>
          </pc:sldLayoutMkLst>
        </pc:sldLayoutChg>
      </pc:sldMasterChg>
    </pc:docChg>
  </pc:docChgLst>
  <pc:docChgLst>
    <pc:chgData name="Míšek Jakub" userId="65d0a735-6082-4800-9366-57d040021099" providerId="ADAL" clId="{D2AF2E12-AC5D-4271-AA55-E3EC3135C32E}"/>
    <pc:docChg chg="undo redo custSel addSld delSld modSld sldOrd">
      <pc:chgData name="Míšek Jakub" userId="65d0a735-6082-4800-9366-57d040021099" providerId="ADAL" clId="{D2AF2E12-AC5D-4271-AA55-E3EC3135C32E}" dt="2024-10-28T19:55:08.087" v="3479" actId="1037"/>
      <pc:docMkLst>
        <pc:docMk/>
      </pc:docMkLst>
      <pc:sldChg chg="modSp mod">
        <pc:chgData name="Míšek Jakub" userId="65d0a735-6082-4800-9366-57d040021099" providerId="ADAL" clId="{D2AF2E12-AC5D-4271-AA55-E3EC3135C32E}" dt="2024-10-28T19:55:08.087" v="3479" actId="1037"/>
        <pc:sldMkLst>
          <pc:docMk/>
          <pc:sldMk cId="3645362505" sldId="256"/>
        </pc:sldMkLst>
        <pc:spChg chg="mod">
          <ac:chgData name="Míšek Jakub" userId="65d0a735-6082-4800-9366-57d040021099" providerId="ADAL" clId="{D2AF2E12-AC5D-4271-AA55-E3EC3135C32E}" dt="2024-10-28T19:55:08.087" v="3479" actId="1037"/>
          <ac:spMkLst>
            <pc:docMk/>
            <pc:sldMk cId="3645362505" sldId="256"/>
            <ac:spMk id="4" creationId="{4A6B6D09-A442-492F-B70D-8268DA0C32B9}"/>
          </ac:spMkLst>
        </pc:spChg>
      </pc:sldChg>
      <pc:sldChg chg="modSp mod">
        <pc:chgData name="Míšek Jakub" userId="65d0a735-6082-4800-9366-57d040021099" providerId="ADAL" clId="{D2AF2E12-AC5D-4271-AA55-E3EC3135C32E}" dt="2024-10-20T08:14:17.136" v="15" actId="20577"/>
        <pc:sldMkLst>
          <pc:docMk/>
          <pc:sldMk cId="3306120194" sldId="263"/>
        </pc:sldMkLst>
        <pc:spChg chg="mod">
          <ac:chgData name="Míšek Jakub" userId="65d0a735-6082-4800-9366-57d040021099" providerId="ADAL" clId="{D2AF2E12-AC5D-4271-AA55-E3EC3135C32E}" dt="2024-10-20T08:14:17.136" v="15" actId="20577"/>
          <ac:spMkLst>
            <pc:docMk/>
            <pc:sldMk cId="3306120194" sldId="263"/>
            <ac:spMk id="3" creationId="{AC482901-E0E7-4CDD-A1A0-7B147ECC79AC}"/>
          </ac:spMkLst>
        </pc:spChg>
      </pc:sldChg>
      <pc:sldChg chg="modSp mod">
        <pc:chgData name="Míšek Jakub" userId="65d0a735-6082-4800-9366-57d040021099" providerId="ADAL" clId="{D2AF2E12-AC5D-4271-AA55-E3EC3135C32E}" dt="2024-10-22T19:28:31.056" v="257" actId="113"/>
        <pc:sldMkLst>
          <pc:docMk/>
          <pc:sldMk cId="529725834" sldId="265"/>
        </pc:sldMkLst>
        <pc:spChg chg="mod">
          <ac:chgData name="Míšek Jakub" userId="65d0a735-6082-4800-9366-57d040021099" providerId="ADAL" clId="{D2AF2E12-AC5D-4271-AA55-E3EC3135C32E}" dt="2024-10-22T19:28:31.056" v="257" actId="113"/>
          <ac:spMkLst>
            <pc:docMk/>
            <pc:sldMk cId="529725834" sldId="265"/>
            <ac:spMk id="3" creationId="{AC482901-E0E7-4CDD-A1A0-7B147ECC79AC}"/>
          </ac:spMkLst>
        </pc:spChg>
      </pc:sldChg>
      <pc:sldChg chg="modSp mod ord">
        <pc:chgData name="Míšek Jakub" userId="65d0a735-6082-4800-9366-57d040021099" providerId="ADAL" clId="{D2AF2E12-AC5D-4271-AA55-E3EC3135C32E}" dt="2024-10-28T19:53:04.178" v="3446"/>
        <pc:sldMkLst>
          <pc:docMk/>
          <pc:sldMk cId="3510552853" sldId="266"/>
        </pc:sldMkLst>
        <pc:spChg chg="mod">
          <ac:chgData name="Míšek Jakub" userId="65d0a735-6082-4800-9366-57d040021099" providerId="ADAL" clId="{D2AF2E12-AC5D-4271-AA55-E3EC3135C32E}" dt="2024-10-22T19:11:09.008" v="24" actId="20577"/>
          <ac:spMkLst>
            <pc:docMk/>
            <pc:sldMk cId="3510552853" sldId="266"/>
            <ac:spMk id="2" creationId="{4035BE6E-71E9-4617-9122-760AB739E573}"/>
          </ac:spMkLst>
        </pc:spChg>
        <pc:picChg chg="mod">
          <ac:chgData name="Míšek Jakub" userId="65d0a735-6082-4800-9366-57d040021099" providerId="ADAL" clId="{D2AF2E12-AC5D-4271-AA55-E3EC3135C32E}" dt="2024-10-28T19:53:04.178" v="3446"/>
          <ac:picMkLst>
            <pc:docMk/>
            <pc:sldMk cId="3510552853" sldId="266"/>
            <ac:picMk id="1028" creationId="{4A792153-43D3-4CA9-9207-0736BF7BF9AF}"/>
          </ac:picMkLst>
        </pc:picChg>
      </pc:sldChg>
      <pc:sldChg chg="modSp mod">
        <pc:chgData name="Míšek Jakub" userId="65d0a735-6082-4800-9366-57d040021099" providerId="ADAL" clId="{D2AF2E12-AC5D-4271-AA55-E3EC3135C32E}" dt="2024-10-22T19:07:48.112" v="19" actId="14100"/>
        <pc:sldMkLst>
          <pc:docMk/>
          <pc:sldMk cId="4075232684" sldId="267"/>
        </pc:sldMkLst>
        <pc:spChg chg="mod">
          <ac:chgData name="Míšek Jakub" userId="65d0a735-6082-4800-9366-57d040021099" providerId="ADAL" clId="{D2AF2E12-AC5D-4271-AA55-E3EC3135C32E}" dt="2024-10-22T19:07:48.112" v="19" actId="14100"/>
          <ac:spMkLst>
            <pc:docMk/>
            <pc:sldMk cId="4075232684" sldId="267"/>
            <ac:spMk id="3" creationId="{AC482901-E0E7-4CDD-A1A0-7B147ECC79AC}"/>
          </ac:spMkLst>
        </pc:spChg>
      </pc:sldChg>
      <pc:sldChg chg="modSp mod">
        <pc:chgData name="Míšek Jakub" userId="65d0a735-6082-4800-9366-57d040021099" providerId="ADAL" clId="{D2AF2E12-AC5D-4271-AA55-E3EC3135C32E}" dt="2024-10-22T20:41:12.761" v="966" actId="207"/>
        <pc:sldMkLst>
          <pc:docMk/>
          <pc:sldMk cId="1972185344" sldId="272"/>
        </pc:sldMkLst>
        <pc:spChg chg="mod">
          <ac:chgData name="Míšek Jakub" userId="65d0a735-6082-4800-9366-57d040021099" providerId="ADAL" clId="{D2AF2E12-AC5D-4271-AA55-E3EC3135C32E}" dt="2024-10-22T20:41:12.761" v="966" actId="207"/>
          <ac:spMkLst>
            <pc:docMk/>
            <pc:sldMk cId="1972185344" sldId="272"/>
            <ac:spMk id="3" creationId="{AC482901-E0E7-4CDD-A1A0-7B147ECC79AC}"/>
          </ac:spMkLst>
        </pc:spChg>
      </pc:sldChg>
      <pc:sldChg chg="modSp mod">
        <pc:chgData name="Míšek Jakub" userId="65d0a735-6082-4800-9366-57d040021099" providerId="ADAL" clId="{D2AF2E12-AC5D-4271-AA55-E3EC3135C32E}" dt="2024-10-24T05:08:01.590" v="1585" actId="20577"/>
        <pc:sldMkLst>
          <pc:docMk/>
          <pc:sldMk cId="2310127890" sldId="273"/>
        </pc:sldMkLst>
        <pc:spChg chg="mod">
          <ac:chgData name="Míšek Jakub" userId="65d0a735-6082-4800-9366-57d040021099" providerId="ADAL" clId="{D2AF2E12-AC5D-4271-AA55-E3EC3135C32E}" dt="2024-10-24T05:08:01.590" v="1585" actId="20577"/>
          <ac:spMkLst>
            <pc:docMk/>
            <pc:sldMk cId="2310127890" sldId="273"/>
            <ac:spMk id="3" creationId="{AC482901-E0E7-4CDD-A1A0-7B147ECC79AC}"/>
          </ac:spMkLst>
        </pc:spChg>
      </pc:sldChg>
      <pc:sldChg chg="addSp delSp modSp mod">
        <pc:chgData name="Míšek Jakub" userId="65d0a735-6082-4800-9366-57d040021099" providerId="ADAL" clId="{D2AF2E12-AC5D-4271-AA55-E3EC3135C32E}" dt="2024-10-24T05:08:47.328" v="1586" actId="113"/>
        <pc:sldMkLst>
          <pc:docMk/>
          <pc:sldMk cId="836705970" sldId="274"/>
        </pc:sldMkLst>
        <pc:spChg chg="mod">
          <ac:chgData name="Míšek Jakub" userId="65d0a735-6082-4800-9366-57d040021099" providerId="ADAL" clId="{D2AF2E12-AC5D-4271-AA55-E3EC3135C32E}" dt="2024-10-24T05:08:47.328" v="1586" actId="113"/>
          <ac:spMkLst>
            <pc:docMk/>
            <pc:sldMk cId="836705970" sldId="274"/>
            <ac:spMk id="3" creationId="{AC482901-E0E7-4CDD-A1A0-7B147ECC79AC}"/>
          </ac:spMkLst>
        </pc:spChg>
        <pc:spChg chg="add mod">
          <ac:chgData name="Míšek Jakub" userId="65d0a735-6082-4800-9366-57d040021099" providerId="ADAL" clId="{D2AF2E12-AC5D-4271-AA55-E3EC3135C32E}" dt="2024-10-22T20:13:41.496" v="929" actId="164"/>
          <ac:spMkLst>
            <pc:docMk/>
            <pc:sldMk cId="836705970" sldId="274"/>
            <ac:spMk id="10" creationId="{B9B32536-D178-4176-A5DC-023167B65172}"/>
          </ac:spMkLst>
        </pc:spChg>
        <pc:spChg chg="add mod">
          <ac:chgData name="Míšek Jakub" userId="65d0a735-6082-4800-9366-57d040021099" providerId="ADAL" clId="{D2AF2E12-AC5D-4271-AA55-E3EC3135C32E}" dt="2024-10-22T20:13:41.496" v="929" actId="164"/>
          <ac:spMkLst>
            <pc:docMk/>
            <pc:sldMk cId="836705970" sldId="274"/>
            <ac:spMk id="13" creationId="{E63FA1A9-1C0B-4B8E-8604-120BD41F8523}"/>
          </ac:spMkLst>
        </pc:spChg>
        <pc:spChg chg="add mod">
          <ac:chgData name="Míšek Jakub" userId="65d0a735-6082-4800-9366-57d040021099" providerId="ADAL" clId="{D2AF2E12-AC5D-4271-AA55-E3EC3135C32E}" dt="2024-10-22T20:13:41.496" v="929" actId="164"/>
          <ac:spMkLst>
            <pc:docMk/>
            <pc:sldMk cId="836705970" sldId="274"/>
            <ac:spMk id="14" creationId="{D4C1C038-9E1B-4A66-AB5C-605D3AFA3DF7}"/>
          </ac:spMkLst>
        </pc:spChg>
        <pc:spChg chg="add mod">
          <ac:chgData name="Míšek Jakub" userId="65d0a735-6082-4800-9366-57d040021099" providerId="ADAL" clId="{D2AF2E12-AC5D-4271-AA55-E3EC3135C32E}" dt="2024-10-22T20:13:41.496" v="929" actId="164"/>
          <ac:spMkLst>
            <pc:docMk/>
            <pc:sldMk cId="836705970" sldId="274"/>
            <ac:spMk id="15" creationId="{55AEBC4C-AECB-4026-8FB5-53C71FCEBE6B}"/>
          </ac:spMkLst>
        </pc:spChg>
        <pc:spChg chg="add mod">
          <ac:chgData name="Míšek Jakub" userId="65d0a735-6082-4800-9366-57d040021099" providerId="ADAL" clId="{D2AF2E12-AC5D-4271-AA55-E3EC3135C32E}" dt="2024-10-22T20:13:41.496" v="929" actId="164"/>
          <ac:spMkLst>
            <pc:docMk/>
            <pc:sldMk cId="836705970" sldId="274"/>
            <ac:spMk id="16" creationId="{E36CB55E-104E-47B1-98AA-04AC7E2C0B3F}"/>
          </ac:spMkLst>
        </pc:spChg>
        <pc:spChg chg="add mod">
          <ac:chgData name="Míšek Jakub" userId="65d0a735-6082-4800-9366-57d040021099" providerId="ADAL" clId="{D2AF2E12-AC5D-4271-AA55-E3EC3135C32E}" dt="2024-10-22T20:13:41.496" v="929" actId="164"/>
          <ac:spMkLst>
            <pc:docMk/>
            <pc:sldMk cId="836705970" sldId="274"/>
            <ac:spMk id="17" creationId="{8F71BDBA-255B-4D89-A468-268ECCA19769}"/>
          </ac:spMkLst>
        </pc:spChg>
        <pc:grpChg chg="add mod ord">
          <ac:chgData name="Míšek Jakub" userId="65d0a735-6082-4800-9366-57d040021099" providerId="ADAL" clId="{D2AF2E12-AC5D-4271-AA55-E3EC3135C32E}" dt="2024-10-22T20:13:59.387" v="935" actId="171"/>
          <ac:grpSpMkLst>
            <pc:docMk/>
            <pc:sldMk cId="836705970" sldId="274"/>
            <ac:grpSpMk id="11" creationId="{8935F6A0-5240-4C88-BC00-F29405297F03}"/>
          </ac:grpSpMkLst>
        </pc:grpChg>
        <pc:picChg chg="add mod ord">
          <ac:chgData name="Míšek Jakub" userId="65d0a735-6082-4800-9366-57d040021099" providerId="ADAL" clId="{D2AF2E12-AC5D-4271-AA55-E3EC3135C32E}" dt="2024-10-22T20:13:41.496" v="929" actId="164"/>
          <ac:picMkLst>
            <pc:docMk/>
            <pc:sldMk cId="836705970" sldId="274"/>
            <ac:picMk id="5" creationId="{40B2508B-F478-49A6-8749-5FD87CAE8B2F}"/>
          </ac:picMkLst>
        </pc:picChg>
        <pc:picChg chg="add mod">
          <ac:chgData name="Míšek Jakub" userId="65d0a735-6082-4800-9366-57d040021099" providerId="ADAL" clId="{D2AF2E12-AC5D-4271-AA55-E3EC3135C32E}" dt="2024-10-22T20:13:41.496" v="929" actId="164"/>
          <ac:picMkLst>
            <pc:docMk/>
            <pc:sldMk cId="836705970" sldId="274"/>
            <ac:picMk id="7" creationId="{679171C6-22E4-4799-9C8D-654B8AEA90C2}"/>
          </ac:picMkLst>
        </pc:picChg>
        <pc:picChg chg="add mod">
          <ac:chgData name="Míšek Jakub" userId="65d0a735-6082-4800-9366-57d040021099" providerId="ADAL" clId="{D2AF2E12-AC5D-4271-AA55-E3EC3135C32E}" dt="2024-10-22T20:13:41.496" v="929" actId="164"/>
          <ac:picMkLst>
            <pc:docMk/>
            <pc:sldMk cId="836705970" sldId="274"/>
            <ac:picMk id="9" creationId="{DB563DAE-7062-41A6-AEE9-F8F47FE01E52}"/>
          </ac:picMkLst>
        </pc:picChg>
        <pc:picChg chg="add del mod">
          <ac:chgData name="Míšek Jakub" userId="65d0a735-6082-4800-9366-57d040021099" providerId="ADAL" clId="{D2AF2E12-AC5D-4271-AA55-E3EC3135C32E}" dt="2024-10-22T20:06:36.343" v="757" actId="478"/>
          <ac:picMkLst>
            <pc:docMk/>
            <pc:sldMk cId="836705970" sldId="274"/>
            <ac:picMk id="2050" creationId="{CD7B6ACD-3A36-4BA9-ACAD-4BA36DC15737}"/>
          </ac:picMkLst>
        </pc:picChg>
        <pc:picChg chg="add del">
          <ac:chgData name="Míšek Jakub" userId="65d0a735-6082-4800-9366-57d040021099" providerId="ADAL" clId="{D2AF2E12-AC5D-4271-AA55-E3EC3135C32E}" dt="2024-10-22T20:04:57.864" v="744" actId="478"/>
          <ac:picMkLst>
            <pc:docMk/>
            <pc:sldMk cId="836705970" sldId="274"/>
            <ac:picMk id="2052" creationId="{77D81060-17D0-4C73-B714-3D941199BE3C}"/>
          </ac:picMkLst>
        </pc:picChg>
      </pc:sldChg>
      <pc:sldChg chg="addSp modSp mod ord">
        <pc:chgData name="Míšek Jakub" userId="65d0a735-6082-4800-9366-57d040021099" providerId="ADAL" clId="{D2AF2E12-AC5D-4271-AA55-E3EC3135C32E}" dt="2024-10-24T05:02:15.299" v="1580" actId="20577"/>
        <pc:sldMkLst>
          <pc:docMk/>
          <pc:sldMk cId="490056554" sldId="275"/>
        </pc:sldMkLst>
        <pc:spChg chg="mod">
          <ac:chgData name="Míšek Jakub" userId="65d0a735-6082-4800-9366-57d040021099" providerId="ADAL" clId="{D2AF2E12-AC5D-4271-AA55-E3EC3135C32E}" dt="2024-10-24T05:02:15.299" v="1580" actId="20577"/>
          <ac:spMkLst>
            <pc:docMk/>
            <pc:sldMk cId="490056554" sldId="275"/>
            <ac:spMk id="3" creationId="{AC482901-E0E7-4CDD-A1A0-7B147ECC79AC}"/>
          </ac:spMkLst>
        </pc:spChg>
        <pc:picChg chg="add mod">
          <ac:chgData name="Míšek Jakub" userId="65d0a735-6082-4800-9366-57d040021099" providerId="ADAL" clId="{D2AF2E12-AC5D-4271-AA55-E3EC3135C32E}" dt="2024-10-22T19:58:37.359" v="740"/>
          <ac:picMkLst>
            <pc:docMk/>
            <pc:sldMk cId="490056554" sldId="275"/>
            <ac:picMk id="4098" creationId="{F1B5FA2C-87EB-4EA8-B87A-9DED18C9E5F9}"/>
          </ac:picMkLst>
        </pc:picChg>
      </pc:sldChg>
      <pc:sldChg chg="modSp mod">
        <pc:chgData name="Míšek Jakub" userId="65d0a735-6082-4800-9366-57d040021099" providerId="ADAL" clId="{D2AF2E12-AC5D-4271-AA55-E3EC3135C32E}" dt="2024-10-22T20:14:45.343" v="940" actId="20577"/>
        <pc:sldMkLst>
          <pc:docMk/>
          <pc:sldMk cId="1459980222" sldId="276"/>
        </pc:sldMkLst>
        <pc:spChg chg="mod">
          <ac:chgData name="Míšek Jakub" userId="65d0a735-6082-4800-9366-57d040021099" providerId="ADAL" clId="{D2AF2E12-AC5D-4271-AA55-E3EC3135C32E}" dt="2024-10-22T20:14:45.343" v="940" actId="20577"/>
          <ac:spMkLst>
            <pc:docMk/>
            <pc:sldMk cId="1459980222" sldId="276"/>
            <ac:spMk id="3" creationId="{AC482901-E0E7-4CDD-A1A0-7B147ECC79AC}"/>
          </ac:spMkLst>
        </pc:spChg>
      </pc:sldChg>
      <pc:sldChg chg="addSp modSp mod">
        <pc:chgData name="Míšek Jakub" userId="65d0a735-6082-4800-9366-57d040021099" providerId="ADAL" clId="{D2AF2E12-AC5D-4271-AA55-E3EC3135C32E}" dt="2024-10-28T19:50:50.482" v="3433" actId="20577"/>
        <pc:sldMkLst>
          <pc:docMk/>
          <pc:sldMk cId="539278633" sldId="277"/>
        </pc:sldMkLst>
        <pc:spChg chg="mod">
          <ac:chgData name="Míšek Jakub" userId="65d0a735-6082-4800-9366-57d040021099" providerId="ADAL" clId="{D2AF2E12-AC5D-4271-AA55-E3EC3135C32E}" dt="2024-10-27T17:58:07.413" v="2629" actId="113"/>
          <ac:spMkLst>
            <pc:docMk/>
            <pc:sldMk cId="539278633" sldId="277"/>
            <ac:spMk id="2" creationId="{4035BE6E-71E9-4617-9122-760AB739E573}"/>
          </ac:spMkLst>
        </pc:spChg>
        <pc:spChg chg="mod">
          <ac:chgData name="Míšek Jakub" userId="65d0a735-6082-4800-9366-57d040021099" providerId="ADAL" clId="{D2AF2E12-AC5D-4271-AA55-E3EC3135C32E}" dt="2024-10-28T19:50:50.482" v="3433" actId="20577"/>
          <ac:spMkLst>
            <pc:docMk/>
            <pc:sldMk cId="539278633" sldId="277"/>
            <ac:spMk id="3" creationId="{AC482901-E0E7-4CDD-A1A0-7B147ECC79AC}"/>
          </ac:spMkLst>
        </pc:spChg>
        <pc:picChg chg="add mod modCrop">
          <ac:chgData name="Míšek Jakub" userId="65d0a735-6082-4800-9366-57d040021099" providerId="ADAL" clId="{D2AF2E12-AC5D-4271-AA55-E3EC3135C32E}" dt="2024-10-22T19:53:34.843" v="726" actId="1076"/>
          <ac:picMkLst>
            <pc:docMk/>
            <pc:sldMk cId="539278633" sldId="277"/>
            <ac:picMk id="5" creationId="{73BE206D-BDE6-4830-81A0-7ADACC575F7A}"/>
          </ac:picMkLst>
        </pc:picChg>
      </pc:sldChg>
      <pc:sldChg chg="addSp delSp modSp mod ord">
        <pc:chgData name="Míšek Jakub" userId="65d0a735-6082-4800-9366-57d040021099" providerId="ADAL" clId="{D2AF2E12-AC5D-4271-AA55-E3EC3135C32E}" dt="2024-10-27T17:58:20.029" v="2633" actId="20577"/>
        <pc:sldMkLst>
          <pc:docMk/>
          <pc:sldMk cId="1668584680" sldId="278"/>
        </pc:sldMkLst>
        <pc:spChg chg="mod">
          <ac:chgData name="Míšek Jakub" userId="65d0a735-6082-4800-9366-57d040021099" providerId="ADAL" clId="{D2AF2E12-AC5D-4271-AA55-E3EC3135C32E}" dt="2024-10-27T17:58:20.029" v="2633" actId="20577"/>
          <ac:spMkLst>
            <pc:docMk/>
            <pc:sldMk cId="1668584680" sldId="278"/>
            <ac:spMk id="2" creationId="{4035BE6E-71E9-4617-9122-760AB739E573}"/>
          </ac:spMkLst>
        </pc:spChg>
        <pc:picChg chg="add del mod">
          <ac:chgData name="Míšek Jakub" userId="65d0a735-6082-4800-9366-57d040021099" providerId="ADAL" clId="{D2AF2E12-AC5D-4271-AA55-E3EC3135C32E}" dt="2024-10-22T19:56:25.112" v="731" actId="21"/>
          <ac:picMkLst>
            <pc:docMk/>
            <pc:sldMk cId="1668584680" sldId="278"/>
            <ac:picMk id="5" creationId="{657BD23F-AB88-4988-8412-AE895EBC8F5D}"/>
          </ac:picMkLst>
        </pc:picChg>
        <pc:picChg chg="add mod">
          <ac:chgData name="Míšek Jakub" userId="65d0a735-6082-4800-9366-57d040021099" providerId="ADAL" clId="{D2AF2E12-AC5D-4271-AA55-E3EC3135C32E}" dt="2024-10-22T19:56:51.859" v="736" actId="1076"/>
          <ac:picMkLst>
            <pc:docMk/>
            <pc:sldMk cId="1668584680" sldId="278"/>
            <ac:picMk id="7" creationId="{A46056A7-EEDA-41FE-8ADE-86CF391A9E3C}"/>
          </ac:picMkLst>
        </pc:picChg>
      </pc:sldChg>
      <pc:sldChg chg="addSp modSp mod">
        <pc:chgData name="Míšek Jakub" userId="65d0a735-6082-4800-9366-57d040021099" providerId="ADAL" clId="{D2AF2E12-AC5D-4271-AA55-E3EC3135C32E}" dt="2024-10-27T17:58:35.385" v="2635" actId="14100"/>
        <pc:sldMkLst>
          <pc:docMk/>
          <pc:sldMk cId="2532811754" sldId="279"/>
        </pc:sldMkLst>
        <pc:spChg chg="mod">
          <ac:chgData name="Míšek Jakub" userId="65d0a735-6082-4800-9366-57d040021099" providerId="ADAL" clId="{D2AF2E12-AC5D-4271-AA55-E3EC3135C32E}" dt="2024-10-27T17:58:35.385" v="2635" actId="14100"/>
          <ac:spMkLst>
            <pc:docMk/>
            <pc:sldMk cId="2532811754" sldId="279"/>
            <ac:spMk id="2" creationId="{4035BE6E-71E9-4617-9122-760AB739E573}"/>
          </ac:spMkLst>
        </pc:spChg>
        <pc:spChg chg="mod">
          <ac:chgData name="Míšek Jakub" userId="65d0a735-6082-4800-9366-57d040021099" providerId="ADAL" clId="{D2AF2E12-AC5D-4271-AA55-E3EC3135C32E}" dt="2024-10-22T19:21:57.963" v="177" actId="20577"/>
          <ac:spMkLst>
            <pc:docMk/>
            <pc:sldMk cId="2532811754" sldId="279"/>
            <ac:spMk id="3" creationId="{AC482901-E0E7-4CDD-A1A0-7B147ECC79AC}"/>
          </ac:spMkLst>
        </pc:spChg>
        <pc:picChg chg="add mod">
          <ac:chgData name="Míšek Jakub" userId="65d0a735-6082-4800-9366-57d040021099" providerId="ADAL" clId="{D2AF2E12-AC5D-4271-AA55-E3EC3135C32E}" dt="2024-10-22T19:56:31.325" v="733" actId="14100"/>
          <ac:picMkLst>
            <pc:docMk/>
            <pc:sldMk cId="2532811754" sldId="279"/>
            <ac:picMk id="4" creationId="{7D954300-FA93-44C3-B959-2764EB4AF5D8}"/>
          </ac:picMkLst>
        </pc:picChg>
      </pc:sldChg>
      <pc:sldChg chg="addSp delSp modSp mod">
        <pc:chgData name="Míšek Jakub" userId="65d0a735-6082-4800-9366-57d040021099" providerId="ADAL" clId="{D2AF2E12-AC5D-4271-AA55-E3EC3135C32E}" dt="2024-10-27T17:58:40.845" v="2636" actId="113"/>
        <pc:sldMkLst>
          <pc:docMk/>
          <pc:sldMk cId="1919567188" sldId="280"/>
        </pc:sldMkLst>
        <pc:spChg chg="mod">
          <ac:chgData name="Míšek Jakub" userId="65d0a735-6082-4800-9366-57d040021099" providerId="ADAL" clId="{D2AF2E12-AC5D-4271-AA55-E3EC3135C32E}" dt="2024-10-27T17:58:40.845" v="2636" actId="113"/>
          <ac:spMkLst>
            <pc:docMk/>
            <pc:sldMk cId="1919567188" sldId="280"/>
            <ac:spMk id="2" creationId="{4035BE6E-71E9-4617-9122-760AB739E573}"/>
          </ac:spMkLst>
        </pc:spChg>
        <pc:spChg chg="mod">
          <ac:chgData name="Míšek Jakub" userId="65d0a735-6082-4800-9366-57d040021099" providerId="ADAL" clId="{D2AF2E12-AC5D-4271-AA55-E3EC3135C32E}" dt="2024-10-22T19:23:10.082" v="189" actId="20577"/>
          <ac:spMkLst>
            <pc:docMk/>
            <pc:sldMk cId="1919567188" sldId="280"/>
            <ac:spMk id="3" creationId="{AC482901-E0E7-4CDD-A1A0-7B147ECC79AC}"/>
          </ac:spMkLst>
        </pc:spChg>
        <pc:picChg chg="add del mod">
          <ac:chgData name="Míšek Jakub" userId="65d0a735-6082-4800-9366-57d040021099" providerId="ADAL" clId="{D2AF2E12-AC5D-4271-AA55-E3EC3135C32E}" dt="2024-10-22T19:21:27.675" v="169" actId="478"/>
          <ac:picMkLst>
            <pc:docMk/>
            <pc:sldMk cId="1919567188" sldId="280"/>
            <ac:picMk id="1026" creationId="{EF1636E3-0AEA-4613-9D05-FB95858E60B4}"/>
          </ac:picMkLst>
        </pc:picChg>
        <pc:picChg chg="add mod">
          <ac:chgData name="Míšek Jakub" userId="65d0a735-6082-4800-9366-57d040021099" providerId="ADAL" clId="{D2AF2E12-AC5D-4271-AA55-E3EC3135C32E}" dt="2024-10-22T19:21:40.641" v="174" actId="1036"/>
          <ac:picMkLst>
            <pc:docMk/>
            <pc:sldMk cId="1919567188" sldId="280"/>
            <ac:picMk id="1028" creationId="{FBFC46F1-ABF8-4CCD-9CA3-D1485A9282F0}"/>
          </ac:picMkLst>
        </pc:picChg>
      </pc:sldChg>
      <pc:sldChg chg="modSp mod">
        <pc:chgData name="Míšek Jakub" userId="65d0a735-6082-4800-9366-57d040021099" providerId="ADAL" clId="{D2AF2E12-AC5D-4271-AA55-E3EC3135C32E}" dt="2024-10-27T17:58:45.663" v="2637" actId="113"/>
        <pc:sldMkLst>
          <pc:docMk/>
          <pc:sldMk cId="2650174483" sldId="281"/>
        </pc:sldMkLst>
        <pc:spChg chg="mod">
          <ac:chgData name="Míšek Jakub" userId="65d0a735-6082-4800-9366-57d040021099" providerId="ADAL" clId="{D2AF2E12-AC5D-4271-AA55-E3EC3135C32E}" dt="2024-10-27T17:58:45.663" v="2637" actId="113"/>
          <ac:spMkLst>
            <pc:docMk/>
            <pc:sldMk cId="2650174483" sldId="281"/>
            <ac:spMk id="2" creationId="{4035BE6E-71E9-4617-9122-760AB739E573}"/>
          </ac:spMkLst>
        </pc:spChg>
      </pc:sldChg>
      <pc:sldChg chg="addSp modSp mod ord">
        <pc:chgData name="Míšek Jakub" userId="65d0a735-6082-4800-9366-57d040021099" providerId="ADAL" clId="{D2AF2E12-AC5D-4271-AA55-E3EC3135C32E}" dt="2024-10-27T18:06:18.425" v="2691" actId="20577"/>
        <pc:sldMkLst>
          <pc:docMk/>
          <pc:sldMk cId="3384138369" sldId="282"/>
        </pc:sldMkLst>
        <pc:spChg chg="mod">
          <ac:chgData name="Míšek Jakub" userId="65d0a735-6082-4800-9366-57d040021099" providerId="ADAL" clId="{D2AF2E12-AC5D-4271-AA55-E3EC3135C32E}" dt="2024-10-27T18:06:18.425" v="2691" actId="20577"/>
          <ac:spMkLst>
            <pc:docMk/>
            <pc:sldMk cId="3384138369" sldId="282"/>
            <ac:spMk id="2" creationId="{4035BE6E-71E9-4617-9122-760AB739E573}"/>
          </ac:spMkLst>
        </pc:spChg>
        <pc:spChg chg="mod">
          <ac:chgData name="Míšek Jakub" userId="65d0a735-6082-4800-9366-57d040021099" providerId="ADAL" clId="{D2AF2E12-AC5D-4271-AA55-E3EC3135C32E}" dt="2024-10-23T20:05:39.528" v="1458" actId="14100"/>
          <ac:spMkLst>
            <pc:docMk/>
            <pc:sldMk cId="3384138369" sldId="282"/>
            <ac:spMk id="3" creationId="{AC482901-E0E7-4CDD-A1A0-7B147ECC79AC}"/>
          </ac:spMkLst>
        </pc:spChg>
        <pc:picChg chg="add mod">
          <ac:chgData name="Míšek Jakub" userId="65d0a735-6082-4800-9366-57d040021099" providerId="ADAL" clId="{D2AF2E12-AC5D-4271-AA55-E3EC3135C32E}" dt="2024-10-23T20:02:11.764" v="1440" actId="1076"/>
          <ac:picMkLst>
            <pc:docMk/>
            <pc:sldMk cId="3384138369" sldId="282"/>
            <ac:picMk id="4" creationId="{3D0CA041-4C63-4283-ADF4-744B0FFBD110}"/>
          </ac:picMkLst>
        </pc:picChg>
        <pc:picChg chg="add mod">
          <ac:chgData name="Míšek Jakub" userId="65d0a735-6082-4800-9366-57d040021099" providerId="ADAL" clId="{D2AF2E12-AC5D-4271-AA55-E3EC3135C32E}" dt="2024-10-23T20:05:48.737" v="1460" actId="14100"/>
          <ac:picMkLst>
            <pc:docMk/>
            <pc:sldMk cId="3384138369" sldId="282"/>
            <ac:picMk id="5" creationId="{CC2E7F48-DF1A-454C-84B3-AB7DA52D0450}"/>
          </ac:picMkLst>
        </pc:picChg>
        <pc:picChg chg="add mod">
          <ac:chgData name="Míšek Jakub" userId="65d0a735-6082-4800-9366-57d040021099" providerId="ADAL" clId="{D2AF2E12-AC5D-4271-AA55-E3EC3135C32E}" dt="2024-10-23T20:05:59.894" v="1462" actId="14100"/>
          <ac:picMkLst>
            <pc:docMk/>
            <pc:sldMk cId="3384138369" sldId="282"/>
            <ac:picMk id="6" creationId="{07E38248-CADE-4551-ABF9-258E0E2AAA08}"/>
          </ac:picMkLst>
        </pc:picChg>
      </pc:sldChg>
      <pc:sldChg chg="addSp delSp modSp mod">
        <pc:chgData name="Míšek Jakub" userId="65d0a735-6082-4800-9366-57d040021099" providerId="ADAL" clId="{D2AF2E12-AC5D-4271-AA55-E3EC3135C32E}" dt="2024-10-28T19:51:33.221" v="3444" actId="20577"/>
        <pc:sldMkLst>
          <pc:docMk/>
          <pc:sldMk cId="2440305629" sldId="283"/>
        </pc:sldMkLst>
        <pc:spChg chg="mod">
          <ac:chgData name="Míšek Jakub" userId="65d0a735-6082-4800-9366-57d040021099" providerId="ADAL" clId="{D2AF2E12-AC5D-4271-AA55-E3EC3135C32E}" dt="2024-10-27T18:06:08.059" v="2690" actId="20577"/>
          <ac:spMkLst>
            <pc:docMk/>
            <pc:sldMk cId="2440305629" sldId="283"/>
            <ac:spMk id="2" creationId="{4035BE6E-71E9-4617-9122-760AB739E573}"/>
          </ac:spMkLst>
        </pc:spChg>
        <pc:spChg chg="mod">
          <ac:chgData name="Míšek Jakub" userId="65d0a735-6082-4800-9366-57d040021099" providerId="ADAL" clId="{D2AF2E12-AC5D-4271-AA55-E3EC3135C32E}" dt="2024-10-28T19:51:33.221" v="3444" actId="20577"/>
          <ac:spMkLst>
            <pc:docMk/>
            <pc:sldMk cId="2440305629" sldId="283"/>
            <ac:spMk id="3" creationId="{AC482901-E0E7-4CDD-A1A0-7B147ECC79AC}"/>
          </ac:spMkLst>
        </pc:spChg>
        <pc:spChg chg="add del">
          <ac:chgData name="Míšek Jakub" userId="65d0a735-6082-4800-9366-57d040021099" providerId="ADAL" clId="{D2AF2E12-AC5D-4271-AA55-E3EC3135C32E}" dt="2024-10-22T20:46:14.888" v="1159" actId="22"/>
          <ac:spMkLst>
            <pc:docMk/>
            <pc:sldMk cId="2440305629" sldId="283"/>
            <ac:spMk id="5" creationId="{EBBF80E3-AF57-4643-82C9-2C6F8C897752}"/>
          </ac:spMkLst>
        </pc:spChg>
        <pc:picChg chg="add mod">
          <ac:chgData name="Míšek Jakub" userId="65d0a735-6082-4800-9366-57d040021099" providerId="ADAL" clId="{D2AF2E12-AC5D-4271-AA55-E3EC3135C32E}" dt="2024-10-27T18:23:20.251" v="3052" actId="1038"/>
          <ac:picMkLst>
            <pc:docMk/>
            <pc:sldMk cId="2440305629" sldId="283"/>
            <ac:picMk id="5" creationId="{FBE8E75F-71AD-443E-9C15-852831781544}"/>
          </ac:picMkLst>
        </pc:picChg>
        <pc:picChg chg="add del mod modCrop">
          <ac:chgData name="Míšek Jakub" userId="65d0a735-6082-4800-9366-57d040021099" providerId="ADAL" clId="{D2AF2E12-AC5D-4271-AA55-E3EC3135C32E}" dt="2024-10-27T18:03:38.658" v="2643" actId="478"/>
          <ac:picMkLst>
            <pc:docMk/>
            <pc:sldMk cId="2440305629" sldId="283"/>
            <ac:picMk id="7" creationId="{5D15F62B-EA58-44EF-AD9A-00A0297FEEF2}"/>
          </ac:picMkLst>
        </pc:picChg>
        <pc:picChg chg="add del mod">
          <ac:chgData name="Míšek Jakub" userId="65d0a735-6082-4800-9366-57d040021099" providerId="ADAL" clId="{D2AF2E12-AC5D-4271-AA55-E3EC3135C32E}" dt="2024-10-27T18:03:36.718" v="2642" actId="478"/>
          <ac:picMkLst>
            <pc:docMk/>
            <pc:sldMk cId="2440305629" sldId="283"/>
            <ac:picMk id="9" creationId="{4D0C9459-B0E0-42F0-A504-C6E8F9AB1B5A}"/>
          </ac:picMkLst>
        </pc:picChg>
        <pc:picChg chg="add del mod">
          <ac:chgData name="Míšek Jakub" userId="65d0a735-6082-4800-9366-57d040021099" providerId="ADAL" clId="{D2AF2E12-AC5D-4271-AA55-E3EC3135C32E}" dt="2024-10-27T18:03:34.632" v="2641" actId="478"/>
          <ac:picMkLst>
            <pc:docMk/>
            <pc:sldMk cId="2440305629" sldId="283"/>
            <ac:picMk id="11" creationId="{0C8A2470-EFC7-4FD2-911C-7A2F3D59BACD}"/>
          </ac:picMkLst>
        </pc:picChg>
        <pc:picChg chg="add del mod">
          <ac:chgData name="Míšek Jakub" userId="65d0a735-6082-4800-9366-57d040021099" providerId="ADAL" clId="{D2AF2E12-AC5D-4271-AA55-E3EC3135C32E}" dt="2024-10-27T18:03:40.878" v="2644" actId="478"/>
          <ac:picMkLst>
            <pc:docMk/>
            <pc:sldMk cId="2440305629" sldId="283"/>
            <ac:picMk id="5122" creationId="{7F31CEA5-AB33-4556-9124-AD29CE49C2C5}"/>
          </ac:picMkLst>
        </pc:picChg>
        <pc:picChg chg="add del mod">
          <ac:chgData name="Míšek Jakub" userId="65d0a735-6082-4800-9366-57d040021099" providerId="ADAL" clId="{D2AF2E12-AC5D-4271-AA55-E3EC3135C32E}" dt="2024-10-22T20:49:38.640" v="1180" actId="478"/>
          <ac:picMkLst>
            <pc:docMk/>
            <pc:sldMk cId="2440305629" sldId="283"/>
            <ac:picMk id="5124" creationId="{5F09C2B7-E9FC-4E4F-9E9A-0CCEF7150B17}"/>
          </ac:picMkLst>
        </pc:picChg>
      </pc:sldChg>
      <pc:sldChg chg="modSp mod">
        <pc:chgData name="Míšek Jakub" userId="65d0a735-6082-4800-9366-57d040021099" providerId="ADAL" clId="{D2AF2E12-AC5D-4271-AA55-E3EC3135C32E}" dt="2024-10-27T17:57:55.885" v="2628" actId="113"/>
        <pc:sldMkLst>
          <pc:docMk/>
          <pc:sldMk cId="1603700934" sldId="284"/>
        </pc:sldMkLst>
        <pc:spChg chg="mod">
          <ac:chgData name="Míšek Jakub" userId="65d0a735-6082-4800-9366-57d040021099" providerId="ADAL" clId="{D2AF2E12-AC5D-4271-AA55-E3EC3135C32E}" dt="2024-10-27T17:57:55.885" v="2628" actId="113"/>
          <ac:spMkLst>
            <pc:docMk/>
            <pc:sldMk cId="1603700934" sldId="284"/>
            <ac:spMk id="2" creationId="{4035BE6E-71E9-4617-9122-760AB739E573}"/>
          </ac:spMkLst>
        </pc:spChg>
      </pc:sldChg>
      <pc:sldChg chg="modSp mod">
        <pc:chgData name="Míšek Jakub" userId="65d0a735-6082-4800-9366-57d040021099" providerId="ADAL" clId="{D2AF2E12-AC5D-4271-AA55-E3EC3135C32E}" dt="2024-10-27T17:58:51.050" v="2638" actId="113"/>
        <pc:sldMkLst>
          <pc:docMk/>
          <pc:sldMk cId="3288118956" sldId="285"/>
        </pc:sldMkLst>
        <pc:spChg chg="mod">
          <ac:chgData name="Míšek Jakub" userId="65d0a735-6082-4800-9366-57d040021099" providerId="ADAL" clId="{D2AF2E12-AC5D-4271-AA55-E3EC3135C32E}" dt="2024-10-27T17:58:51.050" v="2638" actId="113"/>
          <ac:spMkLst>
            <pc:docMk/>
            <pc:sldMk cId="3288118956" sldId="285"/>
            <ac:spMk id="2" creationId="{4035BE6E-71E9-4617-9122-760AB739E573}"/>
          </ac:spMkLst>
        </pc:spChg>
        <pc:spChg chg="mod">
          <ac:chgData name="Míšek Jakub" userId="65d0a735-6082-4800-9366-57d040021099" providerId="ADAL" clId="{D2AF2E12-AC5D-4271-AA55-E3EC3135C32E}" dt="2024-10-22T19:13:25.390" v="44" actId="948"/>
          <ac:spMkLst>
            <pc:docMk/>
            <pc:sldMk cId="3288118956" sldId="285"/>
            <ac:spMk id="3" creationId="{AC482901-E0E7-4CDD-A1A0-7B147ECC79AC}"/>
          </ac:spMkLst>
        </pc:spChg>
      </pc:sldChg>
      <pc:sldChg chg="modSp mod">
        <pc:chgData name="Míšek Jakub" userId="65d0a735-6082-4800-9366-57d040021099" providerId="ADAL" clId="{D2AF2E12-AC5D-4271-AA55-E3EC3135C32E}" dt="2024-10-27T17:58:55.189" v="2639" actId="113"/>
        <pc:sldMkLst>
          <pc:docMk/>
          <pc:sldMk cId="4285769672" sldId="286"/>
        </pc:sldMkLst>
        <pc:spChg chg="mod">
          <ac:chgData name="Míšek Jakub" userId="65d0a735-6082-4800-9366-57d040021099" providerId="ADAL" clId="{D2AF2E12-AC5D-4271-AA55-E3EC3135C32E}" dt="2024-10-27T17:58:55.189" v="2639" actId="113"/>
          <ac:spMkLst>
            <pc:docMk/>
            <pc:sldMk cId="4285769672" sldId="286"/>
            <ac:spMk id="2" creationId="{4035BE6E-71E9-4617-9122-760AB739E573}"/>
          </ac:spMkLst>
        </pc:spChg>
        <pc:spChg chg="mod">
          <ac:chgData name="Míšek Jakub" userId="65d0a735-6082-4800-9366-57d040021099" providerId="ADAL" clId="{D2AF2E12-AC5D-4271-AA55-E3EC3135C32E}" dt="2024-10-22T20:53:54.376" v="1297" actId="113"/>
          <ac:spMkLst>
            <pc:docMk/>
            <pc:sldMk cId="4285769672" sldId="286"/>
            <ac:spMk id="3" creationId="{AC482901-E0E7-4CDD-A1A0-7B147ECC79AC}"/>
          </ac:spMkLst>
        </pc:spChg>
      </pc:sldChg>
      <pc:sldChg chg="delSp modSp mod">
        <pc:chgData name="Míšek Jakub" userId="65d0a735-6082-4800-9366-57d040021099" providerId="ADAL" clId="{D2AF2E12-AC5D-4271-AA55-E3EC3135C32E}" dt="2024-10-23T20:12:11.480" v="1531" actId="14100"/>
        <pc:sldMkLst>
          <pc:docMk/>
          <pc:sldMk cId="721422840" sldId="287"/>
        </pc:sldMkLst>
        <pc:spChg chg="mod">
          <ac:chgData name="Míšek Jakub" userId="65d0a735-6082-4800-9366-57d040021099" providerId="ADAL" clId="{D2AF2E12-AC5D-4271-AA55-E3EC3135C32E}" dt="2024-10-23T20:12:11.480" v="1531" actId="14100"/>
          <ac:spMkLst>
            <pc:docMk/>
            <pc:sldMk cId="721422840" sldId="287"/>
            <ac:spMk id="3" creationId="{AC482901-E0E7-4CDD-A1A0-7B147ECC79AC}"/>
          </ac:spMkLst>
        </pc:spChg>
        <pc:picChg chg="del mod">
          <ac:chgData name="Míšek Jakub" userId="65d0a735-6082-4800-9366-57d040021099" providerId="ADAL" clId="{D2AF2E12-AC5D-4271-AA55-E3EC3135C32E}" dt="2024-10-23T20:06:49.554" v="1464" actId="478"/>
          <ac:picMkLst>
            <pc:docMk/>
            <pc:sldMk cId="721422840" sldId="287"/>
            <ac:picMk id="3074" creationId="{A649C40C-1991-41AF-AED2-D00C57B28ACD}"/>
          </ac:picMkLst>
        </pc:picChg>
      </pc:sldChg>
      <pc:sldChg chg="addSp delSp modSp new mod">
        <pc:chgData name="Míšek Jakub" userId="65d0a735-6082-4800-9366-57d040021099" providerId="ADAL" clId="{D2AF2E12-AC5D-4271-AA55-E3EC3135C32E}" dt="2024-10-27T08:58:18.369" v="2150" actId="478"/>
        <pc:sldMkLst>
          <pc:docMk/>
          <pc:sldMk cId="4097740570" sldId="288"/>
        </pc:sldMkLst>
        <pc:spChg chg="del">
          <ac:chgData name="Míšek Jakub" userId="65d0a735-6082-4800-9366-57d040021099" providerId="ADAL" clId="{D2AF2E12-AC5D-4271-AA55-E3EC3135C32E}" dt="2024-10-27T08:58:18.369" v="2150" actId="478"/>
          <ac:spMkLst>
            <pc:docMk/>
            <pc:sldMk cId="4097740570" sldId="288"/>
            <ac:spMk id="3" creationId="{F0467C2A-E3EC-4DBE-91FB-11E8E80AF776}"/>
          </ac:spMkLst>
        </pc:spChg>
        <pc:picChg chg="add mod">
          <ac:chgData name="Míšek Jakub" userId="65d0a735-6082-4800-9366-57d040021099" providerId="ADAL" clId="{D2AF2E12-AC5D-4271-AA55-E3EC3135C32E}" dt="2024-10-27T08:58:11.759" v="2149" actId="1076"/>
          <ac:picMkLst>
            <pc:docMk/>
            <pc:sldMk cId="4097740570" sldId="288"/>
            <ac:picMk id="3074" creationId="{DCEB08FC-FEB0-4142-AF50-A14740BE835C}"/>
          </ac:picMkLst>
        </pc:picChg>
      </pc:sldChg>
      <pc:sldChg chg="add del">
        <pc:chgData name="Míšek Jakub" userId="65d0a735-6082-4800-9366-57d040021099" providerId="ADAL" clId="{D2AF2E12-AC5D-4271-AA55-E3EC3135C32E}" dt="2024-10-23T20:02:21.639" v="1442" actId="47"/>
        <pc:sldMkLst>
          <pc:docMk/>
          <pc:sldMk cId="0" sldId="422"/>
        </pc:sldMkLst>
      </pc:sldChg>
      <pc:sldChg chg="add del">
        <pc:chgData name="Míšek Jakub" userId="65d0a735-6082-4800-9366-57d040021099" providerId="ADAL" clId="{D2AF2E12-AC5D-4271-AA55-E3EC3135C32E}" dt="2024-10-23T20:05:27.824" v="1457" actId="47"/>
        <pc:sldMkLst>
          <pc:docMk/>
          <pc:sldMk cId="0" sldId="423"/>
        </pc:sldMkLst>
      </pc:sldChg>
      <pc:sldChg chg="add del">
        <pc:chgData name="Míšek Jakub" userId="65d0a735-6082-4800-9366-57d040021099" providerId="ADAL" clId="{D2AF2E12-AC5D-4271-AA55-E3EC3135C32E}" dt="2024-10-23T20:04:10.034" v="1447" actId="47"/>
        <pc:sldMkLst>
          <pc:docMk/>
          <pc:sldMk cId="0" sldId="424"/>
        </pc:sldMkLst>
      </pc:sldChg>
      <pc:sldChg chg="modSp mod">
        <pc:chgData name="Míšek Jakub" userId="65d0a735-6082-4800-9366-57d040021099" providerId="ADAL" clId="{D2AF2E12-AC5D-4271-AA55-E3EC3135C32E}" dt="2024-10-27T17:57:17.589" v="2627" actId="947"/>
        <pc:sldMkLst>
          <pc:docMk/>
          <pc:sldMk cId="184979016" sldId="425"/>
        </pc:sldMkLst>
        <pc:spChg chg="mod">
          <ac:chgData name="Míšek Jakub" userId="65d0a735-6082-4800-9366-57d040021099" providerId="ADAL" clId="{D2AF2E12-AC5D-4271-AA55-E3EC3135C32E}" dt="2024-10-27T17:57:17.589" v="2627" actId="947"/>
          <ac:spMkLst>
            <pc:docMk/>
            <pc:sldMk cId="184979016" sldId="425"/>
            <ac:spMk id="2" creationId="{988E1E9C-3C72-4B39-BEED-3291B3F70862}"/>
          </ac:spMkLst>
        </pc:spChg>
      </pc:sldChg>
      <pc:sldChg chg="modSp add mod">
        <pc:chgData name="Míšek Jakub" userId="65d0a735-6082-4800-9366-57d040021099" providerId="ADAL" clId="{D2AF2E12-AC5D-4271-AA55-E3EC3135C32E}" dt="2024-10-26T20:57:29.191" v="1847" actId="20577"/>
        <pc:sldMkLst>
          <pc:docMk/>
          <pc:sldMk cId="1528204153" sldId="427"/>
        </pc:sldMkLst>
        <pc:spChg chg="mod">
          <ac:chgData name="Míšek Jakub" userId="65d0a735-6082-4800-9366-57d040021099" providerId="ADAL" clId="{D2AF2E12-AC5D-4271-AA55-E3EC3135C32E}" dt="2024-10-26T20:57:29.191" v="1847" actId="20577"/>
          <ac:spMkLst>
            <pc:docMk/>
            <pc:sldMk cId="1528204153" sldId="427"/>
            <ac:spMk id="3" creationId="{AC482901-E0E7-4CDD-A1A0-7B147ECC79AC}"/>
          </ac:spMkLst>
        </pc:spChg>
      </pc:sldChg>
      <pc:sldChg chg="addSp delSp modSp add mod ord">
        <pc:chgData name="Míšek Jakub" userId="65d0a735-6082-4800-9366-57d040021099" providerId="ADAL" clId="{D2AF2E12-AC5D-4271-AA55-E3EC3135C32E}" dt="2024-10-28T19:40:13.631" v="3384" actId="20577"/>
        <pc:sldMkLst>
          <pc:docMk/>
          <pc:sldMk cId="363458417" sldId="428"/>
        </pc:sldMkLst>
        <pc:spChg chg="del">
          <ac:chgData name="Míšek Jakub" userId="65d0a735-6082-4800-9366-57d040021099" providerId="ADAL" clId="{D2AF2E12-AC5D-4271-AA55-E3EC3135C32E}" dt="2024-10-23T20:32:58.529" v="1548" actId="478"/>
          <ac:spMkLst>
            <pc:docMk/>
            <pc:sldMk cId="363458417" sldId="428"/>
            <ac:spMk id="2" creationId="{4035BE6E-71E9-4617-9122-760AB739E573}"/>
          </ac:spMkLst>
        </pc:spChg>
        <pc:spChg chg="del">
          <ac:chgData name="Míšek Jakub" userId="65d0a735-6082-4800-9366-57d040021099" providerId="ADAL" clId="{D2AF2E12-AC5D-4271-AA55-E3EC3135C32E}" dt="2024-10-23T20:32:46.292" v="1545" actId="478"/>
          <ac:spMkLst>
            <pc:docMk/>
            <pc:sldMk cId="363458417" sldId="428"/>
            <ac:spMk id="3" creationId="{AC482901-E0E7-4CDD-A1A0-7B147ECC79AC}"/>
          </ac:spMkLst>
        </pc:spChg>
        <pc:spChg chg="add del mod">
          <ac:chgData name="Míšek Jakub" userId="65d0a735-6082-4800-9366-57d040021099" providerId="ADAL" clId="{D2AF2E12-AC5D-4271-AA55-E3EC3135C32E}" dt="2024-10-23T20:32:51.667" v="1546" actId="478"/>
          <ac:spMkLst>
            <pc:docMk/>
            <pc:sldMk cId="363458417" sldId="428"/>
            <ac:spMk id="5" creationId="{BA146695-94E2-4459-8E30-EBDD5A48A7AB}"/>
          </ac:spMkLst>
        </pc:spChg>
        <pc:spChg chg="add del mod">
          <ac:chgData name="Míšek Jakub" userId="65d0a735-6082-4800-9366-57d040021099" providerId="ADAL" clId="{D2AF2E12-AC5D-4271-AA55-E3EC3135C32E}" dt="2024-10-23T20:33:03.315" v="1550" actId="478"/>
          <ac:spMkLst>
            <pc:docMk/>
            <pc:sldMk cId="363458417" sldId="428"/>
            <ac:spMk id="7" creationId="{C93C9A3B-5567-474C-9B70-52DFAA09711B}"/>
          </ac:spMkLst>
        </pc:spChg>
        <pc:spChg chg="mod">
          <ac:chgData name="Míšek Jakub" userId="65d0a735-6082-4800-9366-57d040021099" providerId="ADAL" clId="{D2AF2E12-AC5D-4271-AA55-E3EC3135C32E}" dt="2024-10-28T19:40:13.631" v="3384" actId="20577"/>
          <ac:spMkLst>
            <pc:docMk/>
            <pc:sldMk cId="363458417" sldId="428"/>
            <ac:spMk id="16" creationId="{89F6BA6A-E26A-4C0B-B855-F877F001A6B9}"/>
          </ac:spMkLst>
        </pc:spChg>
        <pc:picChg chg="add mod">
          <ac:chgData name="Míšek Jakub" userId="65d0a735-6082-4800-9366-57d040021099" providerId="ADAL" clId="{D2AF2E12-AC5D-4271-AA55-E3EC3135C32E}" dt="2024-10-23T20:33:39.241" v="1577"/>
          <ac:picMkLst>
            <pc:docMk/>
            <pc:sldMk cId="363458417" sldId="428"/>
            <ac:picMk id="1026" creationId="{877AD22E-873B-4042-9804-05E7359ED77F}"/>
          </ac:picMkLst>
        </pc:picChg>
      </pc:sldChg>
      <pc:sldChg chg="modSp mod">
        <pc:chgData name="Míšek Jakub" userId="65d0a735-6082-4800-9366-57d040021099" providerId="ADAL" clId="{D2AF2E12-AC5D-4271-AA55-E3EC3135C32E}" dt="2024-10-27T18:31:40.801" v="3053" actId="113"/>
        <pc:sldMkLst>
          <pc:docMk/>
          <pc:sldMk cId="306605233" sldId="429"/>
        </pc:sldMkLst>
        <pc:spChg chg="mod">
          <ac:chgData name="Míšek Jakub" userId="65d0a735-6082-4800-9366-57d040021099" providerId="ADAL" clId="{D2AF2E12-AC5D-4271-AA55-E3EC3135C32E}" dt="2024-10-27T18:31:40.801" v="3053" actId="113"/>
          <ac:spMkLst>
            <pc:docMk/>
            <pc:sldMk cId="306605233" sldId="429"/>
            <ac:spMk id="3" creationId="{AC482901-E0E7-4CDD-A1A0-7B147ECC79AC}"/>
          </ac:spMkLst>
        </pc:spChg>
      </pc:sldChg>
      <pc:sldChg chg="modSp mod">
        <pc:chgData name="Míšek Jakub" userId="65d0a735-6082-4800-9366-57d040021099" providerId="ADAL" clId="{D2AF2E12-AC5D-4271-AA55-E3EC3135C32E}" dt="2024-10-28T19:40:59.191" v="3400" actId="20577"/>
        <pc:sldMkLst>
          <pc:docMk/>
          <pc:sldMk cId="3862723676" sldId="430"/>
        </pc:sldMkLst>
        <pc:spChg chg="mod">
          <ac:chgData name="Míšek Jakub" userId="65d0a735-6082-4800-9366-57d040021099" providerId="ADAL" clId="{D2AF2E12-AC5D-4271-AA55-E3EC3135C32E}" dt="2024-10-28T19:40:59.191" v="3400" actId="20577"/>
          <ac:spMkLst>
            <pc:docMk/>
            <pc:sldMk cId="3862723676" sldId="430"/>
            <ac:spMk id="3" creationId="{AC482901-E0E7-4CDD-A1A0-7B147ECC79AC}"/>
          </ac:spMkLst>
        </pc:spChg>
      </pc:sldChg>
      <pc:sldChg chg="delSp modSp mod">
        <pc:chgData name="Míšek Jakub" userId="65d0a735-6082-4800-9366-57d040021099" providerId="ADAL" clId="{D2AF2E12-AC5D-4271-AA55-E3EC3135C32E}" dt="2024-10-28T19:52:24.369" v="3445" actId="14100"/>
        <pc:sldMkLst>
          <pc:docMk/>
          <pc:sldMk cId="931357232" sldId="431"/>
        </pc:sldMkLst>
        <pc:spChg chg="del mod">
          <ac:chgData name="Míšek Jakub" userId="65d0a735-6082-4800-9366-57d040021099" providerId="ADAL" clId="{D2AF2E12-AC5D-4271-AA55-E3EC3135C32E}" dt="2024-10-24T18:32:01.588" v="1588" actId="478"/>
          <ac:spMkLst>
            <pc:docMk/>
            <pc:sldMk cId="931357232" sldId="431"/>
            <ac:spMk id="2" creationId="{4035BE6E-71E9-4617-9122-760AB739E573}"/>
          </ac:spMkLst>
        </pc:spChg>
        <pc:spChg chg="del">
          <ac:chgData name="Míšek Jakub" userId="65d0a735-6082-4800-9366-57d040021099" providerId="ADAL" clId="{D2AF2E12-AC5D-4271-AA55-E3EC3135C32E}" dt="2024-10-24T18:32:03.986" v="1589" actId="478"/>
          <ac:spMkLst>
            <pc:docMk/>
            <pc:sldMk cId="931357232" sldId="431"/>
            <ac:spMk id="3" creationId="{AC482901-E0E7-4CDD-A1A0-7B147ECC79AC}"/>
          </ac:spMkLst>
        </pc:spChg>
        <pc:picChg chg="mod">
          <ac:chgData name="Míšek Jakub" userId="65d0a735-6082-4800-9366-57d040021099" providerId="ADAL" clId="{D2AF2E12-AC5D-4271-AA55-E3EC3135C32E}" dt="2024-10-28T19:52:24.369" v="3445" actId="14100"/>
          <ac:picMkLst>
            <pc:docMk/>
            <pc:sldMk cId="931357232" sldId="431"/>
            <ac:picMk id="3" creationId="{0E8F626D-C257-481C-902B-8E08B427053F}"/>
          </ac:picMkLst>
        </pc:picChg>
        <pc:picChg chg="mod">
          <ac:chgData name="Míšek Jakub" userId="65d0a735-6082-4800-9366-57d040021099" providerId="ADAL" clId="{D2AF2E12-AC5D-4271-AA55-E3EC3135C32E}" dt="2024-10-24T18:32:41.992" v="1595" actId="1076"/>
          <ac:picMkLst>
            <pc:docMk/>
            <pc:sldMk cId="931357232" sldId="431"/>
            <ac:picMk id="2050" creationId="{8B58F79B-7063-4278-BC0A-D8A6FE51873C}"/>
          </ac:picMkLst>
        </pc:picChg>
      </pc:sldChg>
      <pc:sldChg chg="addSp delSp modSp add mod ord">
        <pc:chgData name="Míšek Jakub" userId="65d0a735-6082-4800-9366-57d040021099" providerId="ADAL" clId="{D2AF2E12-AC5D-4271-AA55-E3EC3135C32E}" dt="2024-10-26T21:04:09.982" v="1873" actId="164"/>
        <pc:sldMkLst>
          <pc:docMk/>
          <pc:sldMk cId="239903087" sldId="432"/>
        </pc:sldMkLst>
        <pc:spChg chg="mod">
          <ac:chgData name="Míšek Jakub" userId="65d0a735-6082-4800-9366-57d040021099" providerId="ADAL" clId="{D2AF2E12-AC5D-4271-AA55-E3EC3135C32E}" dt="2024-10-26T21:03:36.633" v="1863" actId="1076"/>
          <ac:spMkLst>
            <pc:docMk/>
            <pc:sldMk cId="239903087" sldId="432"/>
            <ac:spMk id="3" creationId="{F37AFA14-42E9-4478-9023-B9E17D8FF7B1}"/>
          </ac:spMkLst>
        </pc:spChg>
        <pc:spChg chg="mod">
          <ac:chgData name="Míšek Jakub" userId="65d0a735-6082-4800-9366-57d040021099" providerId="ADAL" clId="{D2AF2E12-AC5D-4271-AA55-E3EC3135C32E}" dt="2024-10-26T21:03:36.633" v="1863" actId="1076"/>
          <ac:spMkLst>
            <pc:docMk/>
            <pc:sldMk cId="239903087" sldId="432"/>
            <ac:spMk id="4" creationId="{28DFD791-65E9-49FF-84EA-6E0340FA7A10}"/>
          </ac:spMkLst>
        </pc:spChg>
        <pc:spChg chg="mod">
          <ac:chgData name="Míšek Jakub" userId="65d0a735-6082-4800-9366-57d040021099" providerId="ADAL" clId="{D2AF2E12-AC5D-4271-AA55-E3EC3135C32E}" dt="2024-10-26T21:03:36.633" v="1863" actId="1076"/>
          <ac:spMkLst>
            <pc:docMk/>
            <pc:sldMk cId="239903087" sldId="432"/>
            <ac:spMk id="5" creationId="{EC426588-65EE-4573-9AE1-E1E65EC623CC}"/>
          </ac:spMkLst>
        </pc:spChg>
        <pc:spChg chg="mod">
          <ac:chgData name="Míšek Jakub" userId="65d0a735-6082-4800-9366-57d040021099" providerId="ADAL" clId="{D2AF2E12-AC5D-4271-AA55-E3EC3135C32E}" dt="2024-10-26T21:03:36.633" v="1863" actId="1076"/>
          <ac:spMkLst>
            <pc:docMk/>
            <pc:sldMk cId="239903087" sldId="432"/>
            <ac:spMk id="6" creationId="{4037CB40-12AB-4E7A-BE75-F3E518C01069}"/>
          </ac:spMkLst>
        </pc:spChg>
        <pc:spChg chg="mod">
          <ac:chgData name="Míšek Jakub" userId="65d0a735-6082-4800-9366-57d040021099" providerId="ADAL" clId="{D2AF2E12-AC5D-4271-AA55-E3EC3135C32E}" dt="2024-10-26T21:03:36.633" v="1863" actId="1076"/>
          <ac:spMkLst>
            <pc:docMk/>
            <pc:sldMk cId="239903087" sldId="432"/>
            <ac:spMk id="7" creationId="{95E39504-723C-4B69-988B-5AFE24C333A6}"/>
          </ac:spMkLst>
        </pc:spChg>
        <pc:spChg chg="mod">
          <ac:chgData name="Míšek Jakub" userId="65d0a735-6082-4800-9366-57d040021099" providerId="ADAL" clId="{D2AF2E12-AC5D-4271-AA55-E3EC3135C32E}" dt="2024-10-26T21:03:36.633" v="1863" actId="1076"/>
          <ac:spMkLst>
            <pc:docMk/>
            <pc:sldMk cId="239903087" sldId="432"/>
            <ac:spMk id="8" creationId="{E2386FCA-5B89-4693-A652-4BA3FF3A83C7}"/>
          </ac:spMkLst>
        </pc:spChg>
        <pc:spChg chg="mod">
          <ac:chgData name="Míšek Jakub" userId="65d0a735-6082-4800-9366-57d040021099" providerId="ADAL" clId="{D2AF2E12-AC5D-4271-AA55-E3EC3135C32E}" dt="2024-10-26T21:03:36.633" v="1863" actId="1076"/>
          <ac:spMkLst>
            <pc:docMk/>
            <pc:sldMk cId="239903087" sldId="432"/>
            <ac:spMk id="9" creationId="{F06194E2-151F-493E-A00F-D5F7144F1478}"/>
          </ac:spMkLst>
        </pc:spChg>
        <pc:spChg chg="mod">
          <ac:chgData name="Míšek Jakub" userId="65d0a735-6082-4800-9366-57d040021099" providerId="ADAL" clId="{D2AF2E12-AC5D-4271-AA55-E3EC3135C32E}" dt="2024-10-26T21:03:36.633" v="1863" actId="1076"/>
          <ac:spMkLst>
            <pc:docMk/>
            <pc:sldMk cId="239903087" sldId="432"/>
            <ac:spMk id="10" creationId="{A5862053-C478-4511-968A-A2996C36A443}"/>
          </ac:spMkLst>
        </pc:spChg>
        <pc:spChg chg="mod">
          <ac:chgData name="Míšek Jakub" userId="65d0a735-6082-4800-9366-57d040021099" providerId="ADAL" clId="{D2AF2E12-AC5D-4271-AA55-E3EC3135C32E}" dt="2024-10-26T21:03:36.633" v="1863" actId="1076"/>
          <ac:spMkLst>
            <pc:docMk/>
            <pc:sldMk cId="239903087" sldId="432"/>
            <ac:spMk id="11" creationId="{86D628A3-B156-472B-9C6B-9C269810F752}"/>
          </ac:spMkLst>
        </pc:spChg>
        <pc:spChg chg="mod">
          <ac:chgData name="Míšek Jakub" userId="65d0a735-6082-4800-9366-57d040021099" providerId="ADAL" clId="{D2AF2E12-AC5D-4271-AA55-E3EC3135C32E}" dt="2024-10-26T21:03:36.633" v="1863" actId="1076"/>
          <ac:spMkLst>
            <pc:docMk/>
            <pc:sldMk cId="239903087" sldId="432"/>
            <ac:spMk id="12" creationId="{84F348A0-2181-42AD-9047-D3CE5072DBA4}"/>
          </ac:spMkLst>
        </pc:spChg>
        <pc:spChg chg="mod">
          <ac:chgData name="Míšek Jakub" userId="65d0a735-6082-4800-9366-57d040021099" providerId="ADAL" clId="{D2AF2E12-AC5D-4271-AA55-E3EC3135C32E}" dt="2024-10-26T21:03:36.633" v="1863" actId="1076"/>
          <ac:spMkLst>
            <pc:docMk/>
            <pc:sldMk cId="239903087" sldId="432"/>
            <ac:spMk id="13" creationId="{B73975AD-686F-4BC6-859E-5BFAC0B5CE71}"/>
          </ac:spMkLst>
        </pc:spChg>
        <pc:spChg chg="mod">
          <ac:chgData name="Míšek Jakub" userId="65d0a735-6082-4800-9366-57d040021099" providerId="ADAL" clId="{D2AF2E12-AC5D-4271-AA55-E3EC3135C32E}" dt="2024-10-26T21:03:36.633" v="1863" actId="1076"/>
          <ac:spMkLst>
            <pc:docMk/>
            <pc:sldMk cId="239903087" sldId="432"/>
            <ac:spMk id="14" creationId="{D2EF6F0C-46A4-4C95-9743-87961A57D003}"/>
          </ac:spMkLst>
        </pc:spChg>
        <pc:spChg chg="mod">
          <ac:chgData name="Míšek Jakub" userId="65d0a735-6082-4800-9366-57d040021099" providerId="ADAL" clId="{D2AF2E12-AC5D-4271-AA55-E3EC3135C32E}" dt="2024-10-26T21:03:36.633" v="1863" actId="1076"/>
          <ac:spMkLst>
            <pc:docMk/>
            <pc:sldMk cId="239903087" sldId="432"/>
            <ac:spMk id="15" creationId="{9576D95B-754D-4D3D-A4A2-04186A0B21D6}"/>
          </ac:spMkLst>
        </pc:spChg>
        <pc:spChg chg="add mod">
          <ac:chgData name="Míšek Jakub" userId="65d0a735-6082-4800-9366-57d040021099" providerId="ADAL" clId="{D2AF2E12-AC5D-4271-AA55-E3EC3135C32E}" dt="2024-10-26T21:04:09.982" v="1873" actId="164"/>
          <ac:spMkLst>
            <pc:docMk/>
            <pc:sldMk cId="239903087" sldId="432"/>
            <ac:spMk id="17" creationId="{201F2726-4C26-485F-B9AD-45949B2FF6CE}"/>
          </ac:spMkLst>
        </pc:spChg>
        <pc:grpChg chg="add mod">
          <ac:chgData name="Míšek Jakub" userId="65d0a735-6082-4800-9366-57d040021099" providerId="ADAL" clId="{D2AF2E12-AC5D-4271-AA55-E3EC3135C32E}" dt="2024-10-26T21:04:09.982" v="1873" actId="164"/>
          <ac:grpSpMkLst>
            <pc:docMk/>
            <pc:sldMk cId="239903087" sldId="432"/>
            <ac:grpSpMk id="2" creationId="{B32531BA-30F6-4356-9350-9DF8FCD40CF8}"/>
          </ac:grpSpMkLst>
        </pc:grpChg>
        <pc:grpChg chg="mod">
          <ac:chgData name="Míšek Jakub" userId="65d0a735-6082-4800-9366-57d040021099" providerId="ADAL" clId="{D2AF2E12-AC5D-4271-AA55-E3EC3135C32E}" dt="2024-10-26T21:04:09.982" v="1873" actId="164"/>
          <ac:grpSpMkLst>
            <pc:docMk/>
            <pc:sldMk cId="239903087" sldId="432"/>
            <ac:grpSpMk id="16" creationId="{89D66864-506F-4A9D-B332-96C46922904C}"/>
          </ac:grpSpMkLst>
        </pc:grpChg>
        <pc:picChg chg="add del mod">
          <ac:chgData name="Míšek Jakub" userId="65d0a735-6082-4800-9366-57d040021099" providerId="ADAL" clId="{D2AF2E12-AC5D-4271-AA55-E3EC3135C32E}" dt="2024-10-24T19:08:29.953" v="1751" actId="478"/>
          <ac:picMkLst>
            <pc:docMk/>
            <pc:sldMk cId="239903087" sldId="432"/>
            <ac:picMk id="2" creationId="{A8CFA4C8-B78A-4141-A467-4D189A6E9196}"/>
          </ac:picMkLst>
        </pc:picChg>
        <pc:picChg chg="del mod">
          <ac:chgData name="Míšek Jakub" userId="65d0a735-6082-4800-9366-57d040021099" providerId="ADAL" clId="{D2AF2E12-AC5D-4271-AA55-E3EC3135C32E}" dt="2024-10-24T18:58:01.867" v="1693" actId="478"/>
          <ac:picMkLst>
            <pc:docMk/>
            <pc:sldMk cId="239903087" sldId="432"/>
            <ac:picMk id="1026" creationId="{877AD22E-873B-4042-9804-05E7359ED77F}"/>
          </ac:picMkLst>
        </pc:picChg>
        <pc:picChg chg="add del mod">
          <ac:chgData name="Míšek Jakub" userId="65d0a735-6082-4800-9366-57d040021099" providerId="ADAL" clId="{D2AF2E12-AC5D-4271-AA55-E3EC3135C32E}" dt="2024-10-24T19:08:27.302" v="1749" actId="478"/>
          <ac:picMkLst>
            <pc:docMk/>
            <pc:sldMk cId="239903087" sldId="432"/>
            <ac:picMk id="1028" creationId="{80580657-AD3B-41EF-B978-AAB2280BC4E8}"/>
          </ac:picMkLst>
        </pc:picChg>
        <pc:picChg chg="add del mod">
          <ac:chgData name="Míšek Jakub" userId="65d0a735-6082-4800-9366-57d040021099" providerId="ADAL" clId="{D2AF2E12-AC5D-4271-AA55-E3EC3135C32E}" dt="2024-10-24T19:08:25.059" v="1747" actId="478"/>
          <ac:picMkLst>
            <pc:docMk/>
            <pc:sldMk cId="239903087" sldId="432"/>
            <ac:picMk id="1030" creationId="{E37F72D9-444E-40F7-B272-D43ECA00FA31}"/>
          </ac:picMkLst>
        </pc:picChg>
        <pc:picChg chg="add mod">
          <ac:chgData name="Míšek Jakub" userId="65d0a735-6082-4800-9366-57d040021099" providerId="ADAL" clId="{D2AF2E12-AC5D-4271-AA55-E3EC3135C32E}" dt="2024-10-26T21:03:36.633" v="1863" actId="1076"/>
          <ac:picMkLst>
            <pc:docMk/>
            <pc:sldMk cId="239903087" sldId="432"/>
            <ac:picMk id="1032" creationId="{6EEAD919-45D3-439C-8CD5-B0007D4A3BF7}"/>
          </ac:picMkLst>
        </pc:picChg>
      </pc:sldChg>
      <pc:sldChg chg="modSp add mod ord">
        <pc:chgData name="Míšek Jakub" userId="65d0a735-6082-4800-9366-57d040021099" providerId="ADAL" clId="{D2AF2E12-AC5D-4271-AA55-E3EC3135C32E}" dt="2024-10-28T18:45:21.590" v="3068" actId="113"/>
        <pc:sldMkLst>
          <pc:docMk/>
          <pc:sldMk cId="4283271599" sldId="433"/>
        </pc:sldMkLst>
        <pc:spChg chg="mod">
          <ac:chgData name="Míšek Jakub" userId="65d0a735-6082-4800-9366-57d040021099" providerId="ADAL" clId="{D2AF2E12-AC5D-4271-AA55-E3EC3135C32E}" dt="2024-10-28T18:45:21.590" v="3068" actId="113"/>
          <ac:spMkLst>
            <pc:docMk/>
            <pc:sldMk cId="4283271599" sldId="433"/>
            <ac:spMk id="3" creationId="{AC482901-E0E7-4CDD-A1A0-7B147ECC79AC}"/>
          </ac:spMkLst>
        </pc:spChg>
      </pc:sldChg>
      <pc:sldChg chg="modSp add mod">
        <pc:chgData name="Míšek Jakub" userId="65d0a735-6082-4800-9366-57d040021099" providerId="ADAL" clId="{D2AF2E12-AC5D-4271-AA55-E3EC3135C32E}" dt="2024-10-28T19:42:35.572" v="3417" actId="1037"/>
        <pc:sldMkLst>
          <pc:docMk/>
          <pc:sldMk cId="3489828449" sldId="434"/>
        </pc:sldMkLst>
        <pc:spChg chg="mod">
          <ac:chgData name="Míšek Jakub" userId="65d0a735-6082-4800-9366-57d040021099" providerId="ADAL" clId="{D2AF2E12-AC5D-4271-AA55-E3EC3135C32E}" dt="2024-10-27T09:02:30.148" v="2197" actId="20577"/>
          <ac:spMkLst>
            <pc:docMk/>
            <pc:sldMk cId="3489828449" sldId="434"/>
            <ac:spMk id="3" creationId="{AC482901-E0E7-4CDD-A1A0-7B147ECC79AC}"/>
          </ac:spMkLst>
        </pc:spChg>
        <pc:picChg chg="mod">
          <ac:chgData name="Míšek Jakub" userId="65d0a735-6082-4800-9366-57d040021099" providerId="ADAL" clId="{D2AF2E12-AC5D-4271-AA55-E3EC3135C32E}" dt="2024-10-28T19:42:35.572" v="3417" actId="1037"/>
          <ac:picMkLst>
            <pc:docMk/>
            <pc:sldMk cId="3489828449" sldId="434"/>
            <ac:picMk id="7170" creationId="{B850D712-661D-422F-8560-F6FD77B6F31E}"/>
          </ac:picMkLst>
        </pc:picChg>
      </pc:sldChg>
      <pc:sldChg chg="modSp add mod">
        <pc:chgData name="Míšek Jakub" userId="65d0a735-6082-4800-9366-57d040021099" providerId="ADAL" clId="{D2AF2E12-AC5D-4271-AA55-E3EC3135C32E}" dt="2024-10-27T18:36:02.521" v="3064" actId="20577"/>
        <pc:sldMkLst>
          <pc:docMk/>
          <pc:sldMk cId="1729369293" sldId="435"/>
        </pc:sldMkLst>
        <pc:spChg chg="mod">
          <ac:chgData name="Míšek Jakub" userId="65d0a735-6082-4800-9366-57d040021099" providerId="ADAL" clId="{D2AF2E12-AC5D-4271-AA55-E3EC3135C32E}" dt="2024-10-27T18:36:02.521" v="3064" actId="20577"/>
          <ac:spMkLst>
            <pc:docMk/>
            <pc:sldMk cId="1729369293" sldId="435"/>
            <ac:spMk id="3" creationId="{31BE9B3B-82B1-41E3-8C2D-CCD2D21CDA2C}"/>
          </ac:spMkLst>
        </pc:spChg>
      </pc:sldChg>
      <pc:sldChg chg="modSp add mod">
        <pc:chgData name="Míšek Jakub" userId="65d0a735-6082-4800-9366-57d040021099" providerId="ADAL" clId="{D2AF2E12-AC5D-4271-AA55-E3EC3135C32E}" dt="2024-10-25T04:59:53.469" v="1816" actId="20577"/>
        <pc:sldMkLst>
          <pc:docMk/>
          <pc:sldMk cId="3562714467" sldId="436"/>
        </pc:sldMkLst>
        <pc:spChg chg="mod">
          <ac:chgData name="Míšek Jakub" userId="65d0a735-6082-4800-9366-57d040021099" providerId="ADAL" clId="{D2AF2E12-AC5D-4271-AA55-E3EC3135C32E}" dt="2024-10-25T04:59:43.065" v="1803" actId="20577"/>
          <ac:spMkLst>
            <pc:docMk/>
            <pc:sldMk cId="3562714467" sldId="436"/>
            <ac:spMk id="2" creationId="{4035BE6E-71E9-4617-9122-760AB739E573}"/>
          </ac:spMkLst>
        </pc:spChg>
        <pc:spChg chg="mod">
          <ac:chgData name="Míšek Jakub" userId="65d0a735-6082-4800-9366-57d040021099" providerId="ADAL" clId="{D2AF2E12-AC5D-4271-AA55-E3EC3135C32E}" dt="2024-10-25T04:59:53.469" v="1816" actId="20577"/>
          <ac:spMkLst>
            <pc:docMk/>
            <pc:sldMk cId="3562714467" sldId="436"/>
            <ac:spMk id="3" creationId="{AC482901-E0E7-4CDD-A1A0-7B147ECC79AC}"/>
          </ac:spMkLst>
        </pc:spChg>
      </pc:sldChg>
      <pc:sldChg chg="modSp add mod">
        <pc:chgData name="Míšek Jakub" userId="65d0a735-6082-4800-9366-57d040021099" providerId="ADAL" clId="{D2AF2E12-AC5D-4271-AA55-E3EC3135C32E}" dt="2024-10-27T08:43:10.743" v="1921" actId="14100"/>
        <pc:sldMkLst>
          <pc:docMk/>
          <pc:sldMk cId="2848916433" sldId="437"/>
        </pc:sldMkLst>
        <pc:spChg chg="mod">
          <ac:chgData name="Míšek Jakub" userId="65d0a735-6082-4800-9366-57d040021099" providerId="ADAL" clId="{D2AF2E12-AC5D-4271-AA55-E3EC3135C32E}" dt="2024-10-24T19:17:46.287" v="1788" actId="20577"/>
          <ac:spMkLst>
            <pc:docMk/>
            <pc:sldMk cId="2848916433" sldId="437"/>
            <ac:spMk id="2" creationId="{4035BE6E-71E9-4617-9122-760AB739E573}"/>
          </ac:spMkLst>
        </pc:spChg>
        <pc:picChg chg="mod">
          <ac:chgData name="Míšek Jakub" userId="65d0a735-6082-4800-9366-57d040021099" providerId="ADAL" clId="{D2AF2E12-AC5D-4271-AA55-E3EC3135C32E}" dt="2024-10-27T08:43:10.743" v="1921" actId="14100"/>
          <ac:picMkLst>
            <pc:docMk/>
            <pc:sldMk cId="2848916433" sldId="437"/>
            <ac:picMk id="1026" creationId="{8EC6863A-5BB0-4680-9074-F0D56D1B327D}"/>
          </ac:picMkLst>
        </pc:picChg>
      </pc:sldChg>
      <pc:sldChg chg="addSp delSp modSp add">
        <pc:chgData name="Míšek Jakub" userId="65d0a735-6082-4800-9366-57d040021099" providerId="ADAL" clId="{D2AF2E12-AC5D-4271-AA55-E3EC3135C32E}" dt="2024-10-28T19:49:52.081" v="3431" actId="14100"/>
        <pc:sldMkLst>
          <pc:docMk/>
          <pc:sldMk cId="2719711708" sldId="438"/>
        </pc:sldMkLst>
        <pc:picChg chg="add del mod">
          <ac:chgData name="Míšek Jakub" userId="65d0a735-6082-4800-9366-57d040021099" providerId="ADAL" clId="{D2AF2E12-AC5D-4271-AA55-E3EC3135C32E}" dt="2024-10-28T19:49:43.368" v="3428" actId="478"/>
          <ac:picMkLst>
            <pc:docMk/>
            <pc:sldMk cId="2719711708" sldId="438"/>
            <ac:picMk id="2" creationId="{476E0309-F1F6-411D-B252-940CD6719EC9}"/>
          </ac:picMkLst>
        </pc:picChg>
        <pc:picChg chg="del mod">
          <ac:chgData name="Míšek Jakub" userId="65d0a735-6082-4800-9366-57d040021099" providerId="ADAL" clId="{D2AF2E12-AC5D-4271-AA55-E3EC3135C32E}" dt="2024-10-28T19:46:59.073" v="3419" actId="478"/>
          <ac:picMkLst>
            <pc:docMk/>
            <pc:sldMk cId="2719711708" sldId="438"/>
            <ac:picMk id="1026" creationId="{F38B30CD-0701-4E92-B822-71C8503D4B74}"/>
          </ac:picMkLst>
        </pc:picChg>
        <pc:picChg chg="add mod">
          <ac:chgData name="Míšek Jakub" userId="65d0a735-6082-4800-9366-57d040021099" providerId="ADAL" clId="{D2AF2E12-AC5D-4271-AA55-E3EC3135C32E}" dt="2024-10-28T19:49:52.081" v="3431" actId="14100"/>
          <ac:picMkLst>
            <pc:docMk/>
            <pc:sldMk cId="2719711708" sldId="438"/>
            <ac:picMk id="1028" creationId="{AAD72CE1-07EB-4B02-BD1D-85B80A216DC8}"/>
          </ac:picMkLst>
        </pc:picChg>
      </pc:sldChg>
      <pc:sldChg chg="addSp delSp modSp mod">
        <pc:chgData name="Míšek Jakub" userId="65d0a735-6082-4800-9366-57d040021099" providerId="ADAL" clId="{D2AF2E12-AC5D-4271-AA55-E3EC3135C32E}" dt="2024-10-27T18:06:34.696" v="2695" actId="20577"/>
        <pc:sldMkLst>
          <pc:docMk/>
          <pc:sldMk cId="3519029506" sldId="439"/>
        </pc:sldMkLst>
        <pc:spChg chg="mod">
          <ac:chgData name="Míšek Jakub" userId="65d0a735-6082-4800-9366-57d040021099" providerId="ADAL" clId="{D2AF2E12-AC5D-4271-AA55-E3EC3135C32E}" dt="2024-10-27T18:06:34.696" v="2695" actId="20577"/>
          <ac:spMkLst>
            <pc:docMk/>
            <pc:sldMk cId="3519029506" sldId="439"/>
            <ac:spMk id="2" creationId="{4035BE6E-71E9-4617-9122-760AB739E573}"/>
          </ac:spMkLst>
        </pc:spChg>
        <pc:spChg chg="mod">
          <ac:chgData name="Míšek Jakub" userId="65d0a735-6082-4800-9366-57d040021099" providerId="ADAL" clId="{D2AF2E12-AC5D-4271-AA55-E3EC3135C32E}" dt="2024-10-27T17:56:08.247" v="2609" actId="6549"/>
          <ac:spMkLst>
            <pc:docMk/>
            <pc:sldMk cId="3519029506" sldId="439"/>
            <ac:spMk id="3" creationId="{AC482901-E0E7-4CDD-A1A0-7B147ECC79AC}"/>
          </ac:spMkLst>
        </pc:spChg>
        <pc:picChg chg="add mod">
          <ac:chgData name="Míšek Jakub" userId="65d0a735-6082-4800-9366-57d040021099" providerId="ADAL" clId="{D2AF2E12-AC5D-4271-AA55-E3EC3135C32E}" dt="2024-10-27T17:39:08.365" v="2502" actId="14100"/>
          <ac:picMkLst>
            <pc:docMk/>
            <pc:sldMk cId="3519029506" sldId="439"/>
            <ac:picMk id="5" creationId="{4C40884E-00DD-4D27-A5D2-CED160E72871}"/>
          </ac:picMkLst>
        </pc:picChg>
        <pc:picChg chg="add del mod ord">
          <ac:chgData name="Míšek Jakub" userId="65d0a735-6082-4800-9366-57d040021099" providerId="ADAL" clId="{D2AF2E12-AC5D-4271-AA55-E3EC3135C32E}" dt="2024-10-27T17:39:51.462" v="2508" actId="478"/>
          <ac:picMkLst>
            <pc:docMk/>
            <pc:sldMk cId="3519029506" sldId="439"/>
            <ac:picMk id="7" creationId="{54190CF8-80FD-488E-96E1-A6D98F642355}"/>
          </ac:picMkLst>
        </pc:picChg>
        <pc:picChg chg="add mod">
          <ac:chgData name="Míšek Jakub" userId="65d0a735-6082-4800-9366-57d040021099" providerId="ADAL" clId="{D2AF2E12-AC5D-4271-AA55-E3EC3135C32E}" dt="2024-10-27T17:40:18.047" v="2517" actId="1076"/>
          <ac:picMkLst>
            <pc:docMk/>
            <pc:sldMk cId="3519029506" sldId="439"/>
            <ac:picMk id="9" creationId="{EE48E921-E8D9-4217-BCCE-06D960016F91}"/>
          </ac:picMkLst>
        </pc:picChg>
        <pc:picChg chg="add mod">
          <ac:chgData name="Míšek Jakub" userId="65d0a735-6082-4800-9366-57d040021099" providerId="ADAL" clId="{D2AF2E12-AC5D-4271-AA55-E3EC3135C32E}" dt="2024-10-27T17:40:21.860" v="2519" actId="14100"/>
          <ac:picMkLst>
            <pc:docMk/>
            <pc:sldMk cId="3519029506" sldId="439"/>
            <ac:picMk id="11" creationId="{306F1BC1-FFF9-4892-A653-CD2E98F6A1CE}"/>
          </ac:picMkLst>
        </pc:picChg>
      </pc:sldChg>
      <pc:sldChg chg="modSp mod">
        <pc:chgData name="Míšek Jakub" userId="65d0a735-6082-4800-9366-57d040021099" providerId="ADAL" clId="{D2AF2E12-AC5D-4271-AA55-E3EC3135C32E}" dt="2024-10-28T19:53:55.605" v="3448" actId="14100"/>
        <pc:sldMkLst>
          <pc:docMk/>
          <pc:sldMk cId="2175514479" sldId="440"/>
        </pc:sldMkLst>
        <pc:spChg chg="mod">
          <ac:chgData name="Míšek Jakub" userId="65d0a735-6082-4800-9366-57d040021099" providerId="ADAL" clId="{D2AF2E12-AC5D-4271-AA55-E3EC3135C32E}" dt="2024-10-28T19:33:30.505" v="3362" actId="113"/>
          <ac:spMkLst>
            <pc:docMk/>
            <pc:sldMk cId="2175514479" sldId="440"/>
            <ac:spMk id="3" creationId="{AC482901-E0E7-4CDD-A1A0-7B147ECC79AC}"/>
          </ac:spMkLst>
        </pc:spChg>
        <pc:picChg chg="mod">
          <ac:chgData name="Míšek Jakub" userId="65d0a735-6082-4800-9366-57d040021099" providerId="ADAL" clId="{D2AF2E12-AC5D-4271-AA55-E3EC3135C32E}" dt="2024-10-28T19:53:55.605" v="3448" actId="14100"/>
          <ac:picMkLst>
            <pc:docMk/>
            <pc:sldMk cId="2175514479" sldId="440"/>
            <ac:picMk id="5124" creationId="{582EE601-0AAB-4834-A3E0-3BCD6C2DECF3}"/>
          </ac:picMkLst>
        </pc:picChg>
      </pc:sldChg>
      <pc:sldChg chg="modSp mod">
        <pc:chgData name="Míšek Jakub" userId="65d0a735-6082-4800-9366-57d040021099" providerId="ADAL" clId="{D2AF2E12-AC5D-4271-AA55-E3EC3135C32E}" dt="2024-10-27T18:06:25.079" v="2693" actId="20577"/>
        <pc:sldMkLst>
          <pc:docMk/>
          <pc:sldMk cId="1953091648" sldId="441"/>
        </pc:sldMkLst>
        <pc:spChg chg="mod">
          <ac:chgData name="Míšek Jakub" userId="65d0a735-6082-4800-9366-57d040021099" providerId="ADAL" clId="{D2AF2E12-AC5D-4271-AA55-E3EC3135C32E}" dt="2024-10-27T18:06:25.079" v="2693" actId="20577"/>
          <ac:spMkLst>
            <pc:docMk/>
            <pc:sldMk cId="1953091648" sldId="441"/>
            <ac:spMk id="2" creationId="{4035BE6E-71E9-4617-9122-760AB739E573}"/>
          </ac:spMkLst>
        </pc:spChg>
        <pc:spChg chg="mod">
          <ac:chgData name="Míšek Jakub" userId="65d0a735-6082-4800-9366-57d040021099" providerId="ADAL" clId="{D2AF2E12-AC5D-4271-AA55-E3EC3135C32E}" dt="2024-10-27T17:31:17.467" v="2267" actId="20577"/>
          <ac:spMkLst>
            <pc:docMk/>
            <pc:sldMk cId="1953091648" sldId="441"/>
            <ac:spMk id="3" creationId="{AC482901-E0E7-4CDD-A1A0-7B147ECC79AC}"/>
          </ac:spMkLst>
        </pc:spChg>
        <pc:picChg chg="mod">
          <ac:chgData name="Míšek Jakub" userId="65d0a735-6082-4800-9366-57d040021099" providerId="ADAL" clId="{D2AF2E12-AC5D-4271-AA55-E3EC3135C32E}" dt="2024-10-27T17:48:52.940" v="2529" actId="1035"/>
          <ac:picMkLst>
            <pc:docMk/>
            <pc:sldMk cId="1953091648" sldId="441"/>
            <ac:picMk id="3076" creationId="{06D5470C-FF12-4301-B423-1A65403050F8}"/>
          </ac:picMkLst>
        </pc:picChg>
      </pc:sldChg>
      <pc:sldChg chg="addSp delSp modSp add mod">
        <pc:chgData name="Míšek Jakub" userId="65d0a735-6082-4800-9366-57d040021099" providerId="ADAL" clId="{D2AF2E12-AC5D-4271-AA55-E3EC3135C32E}" dt="2024-10-27T08:57:24.789" v="2148" actId="20577"/>
        <pc:sldMkLst>
          <pc:docMk/>
          <pc:sldMk cId="4215217514" sldId="442"/>
        </pc:sldMkLst>
        <pc:spChg chg="mod">
          <ac:chgData name="Míšek Jakub" userId="65d0a735-6082-4800-9366-57d040021099" providerId="ADAL" clId="{D2AF2E12-AC5D-4271-AA55-E3EC3135C32E}" dt="2024-10-27T08:57:24.789" v="2148" actId="20577"/>
          <ac:spMkLst>
            <pc:docMk/>
            <pc:sldMk cId="4215217514" sldId="442"/>
            <ac:spMk id="2" creationId="{4035BE6E-71E9-4617-9122-760AB739E573}"/>
          </ac:spMkLst>
        </pc:spChg>
        <pc:spChg chg="del">
          <ac:chgData name="Míšek Jakub" userId="65d0a735-6082-4800-9366-57d040021099" providerId="ADAL" clId="{D2AF2E12-AC5D-4271-AA55-E3EC3135C32E}" dt="2024-10-27T08:56:54.644" v="2131" actId="478"/>
          <ac:spMkLst>
            <pc:docMk/>
            <pc:sldMk cId="4215217514" sldId="442"/>
            <ac:spMk id="3" creationId="{AC482901-E0E7-4CDD-A1A0-7B147ECC79AC}"/>
          </ac:spMkLst>
        </pc:spChg>
        <pc:spChg chg="add del mod">
          <ac:chgData name="Míšek Jakub" userId="65d0a735-6082-4800-9366-57d040021099" providerId="ADAL" clId="{D2AF2E12-AC5D-4271-AA55-E3EC3135C32E}" dt="2024-10-27T08:56:59.159" v="2133" actId="478"/>
          <ac:spMkLst>
            <pc:docMk/>
            <pc:sldMk cId="4215217514" sldId="442"/>
            <ac:spMk id="5" creationId="{86C0593C-52C7-4785-BCDB-EF36B35ED0C0}"/>
          </ac:spMkLst>
        </pc:spChg>
        <pc:picChg chg="add mod">
          <ac:chgData name="Míšek Jakub" userId="65d0a735-6082-4800-9366-57d040021099" providerId="ADAL" clId="{D2AF2E12-AC5D-4271-AA55-E3EC3135C32E}" dt="2024-10-27T08:57:17.559" v="2139" actId="1076"/>
          <ac:picMkLst>
            <pc:docMk/>
            <pc:sldMk cId="4215217514" sldId="442"/>
            <ac:picMk id="1026" creationId="{AADA08C5-7F79-4C51-9A71-E54873229E84}"/>
          </ac:picMkLst>
        </pc:picChg>
        <pc:picChg chg="del">
          <ac:chgData name="Míšek Jakub" userId="65d0a735-6082-4800-9366-57d040021099" providerId="ADAL" clId="{D2AF2E12-AC5D-4271-AA55-E3EC3135C32E}" dt="2024-10-27T08:56:56.861" v="2132" actId="478"/>
          <ac:picMkLst>
            <pc:docMk/>
            <pc:sldMk cId="4215217514" sldId="442"/>
            <ac:picMk id="7170" creationId="{B850D712-661D-422F-8560-F6FD77B6F31E}"/>
          </ac:picMkLst>
        </pc:picChg>
      </pc:sldChg>
      <pc:sldChg chg="add">
        <pc:chgData name="Míšek Jakub" userId="65d0a735-6082-4800-9366-57d040021099" providerId="ADAL" clId="{D2AF2E12-AC5D-4271-AA55-E3EC3135C32E}" dt="2024-10-27T18:03:31.361" v="2640" actId="2890"/>
        <pc:sldMkLst>
          <pc:docMk/>
          <pc:sldMk cId="2319665055" sldId="4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814787-4069-4A60-855E-13B2DDB6457E}" type="datetimeFigureOut">
              <a:rPr lang="sk-SK" smtClean="0"/>
              <a:t>25. 3. 2026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5C6F20-9CF9-487A-9AB0-1A9276F158EF}" type="slidenum">
              <a:rPr lang="sk-SK" smtClean="0"/>
              <a:t>‹#›</a:t>
            </a:fld>
            <a:endParaRPr lang="sk-SK"/>
          </a:p>
        </p:txBody>
      </p:sp>
    </p:spTree>
    <p:extLst>
      <p:ext uri="{BB962C8B-B14F-4D97-AF65-F5344CB8AC3E}">
        <p14:creationId xmlns:p14="http://schemas.microsoft.com/office/powerpoint/2010/main" val="2136406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13</a:t>
            </a:fld>
            <a:endParaRPr lang="sk-SK"/>
          </a:p>
        </p:txBody>
      </p:sp>
    </p:spTree>
    <p:extLst>
      <p:ext uri="{BB962C8B-B14F-4D97-AF65-F5344CB8AC3E}">
        <p14:creationId xmlns:p14="http://schemas.microsoft.com/office/powerpoint/2010/main" val="3528479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14</a:t>
            </a:fld>
            <a:endParaRPr lang="sk-SK"/>
          </a:p>
        </p:txBody>
      </p:sp>
    </p:spTree>
    <p:extLst>
      <p:ext uri="{BB962C8B-B14F-4D97-AF65-F5344CB8AC3E}">
        <p14:creationId xmlns:p14="http://schemas.microsoft.com/office/powerpoint/2010/main" val="2792347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15</a:t>
            </a:fld>
            <a:endParaRPr lang="sk-SK"/>
          </a:p>
        </p:txBody>
      </p:sp>
    </p:spTree>
    <p:extLst>
      <p:ext uri="{BB962C8B-B14F-4D97-AF65-F5344CB8AC3E}">
        <p14:creationId xmlns:p14="http://schemas.microsoft.com/office/powerpoint/2010/main" val="427442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16</a:t>
            </a:fld>
            <a:endParaRPr lang="sk-SK"/>
          </a:p>
        </p:txBody>
      </p:sp>
    </p:spTree>
    <p:extLst>
      <p:ext uri="{BB962C8B-B14F-4D97-AF65-F5344CB8AC3E}">
        <p14:creationId xmlns:p14="http://schemas.microsoft.com/office/powerpoint/2010/main" val="2925592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17</a:t>
            </a:fld>
            <a:endParaRPr lang="sk-SK"/>
          </a:p>
        </p:txBody>
      </p:sp>
    </p:spTree>
    <p:extLst>
      <p:ext uri="{BB962C8B-B14F-4D97-AF65-F5344CB8AC3E}">
        <p14:creationId xmlns:p14="http://schemas.microsoft.com/office/powerpoint/2010/main" val="2696797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19</a:t>
            </a:fld>
            <a:endParaRPr lang="sk-SK"/>
          </a:p>
        </p:txBody>
      </p:sp>
    </p:spTree>
    <p:extLst>
      <p:ext uri="{BB962C8B-B14F-4D97-AF65-F5344CB8AC3E}">
        <p14:creationId xmlns:p14="http://schemas.microsoft.com/office/powerpoint/2010/main" val="124699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37</a:t>
            </a:fld>
            <a:endParaRPr lang="sk-SK"/>
          </a:p>
        </p:txBody>
      </p:sp>
    </p:spTree>
    <p:extLst>
      <p:ext uri="{BB962C8B-B14F-4D97-AF65-F5344CB8AC3E}">
        <p14:creationId xmlns:p14="http://schemas.microsoft.com/office/powerpoint/2010/main" val="2185410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1B5C6F20-9CF9-487A-9AB0-1A9276F158EF}" type="slidenum">
              <a:rPr lang="sk-SK" smtClean="0"/>
              <a:t>49</a:t>
            </a:fld>
            <a:endParaRPr lang="sk-SK"/>
          </a:p>
        </p:txBody>
      </p:sp>
    </p:spTree>
    <p:extLst>
      <p:ext uri="{BB962C8B-B14F-4D97-AF65-F5344CB8AC3E}">
        <p14:creationId xmlns:p14="http://schemas.microsoft.com/office/powerpoint/2010/main" val="386850700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sk-SK"/>
              <a:t>Kliknutím upravte štýl predlohy nadpisu</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3/25/2026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68254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3/25/2026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91134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sk-SK"/>
              <a:t>Kliknutím upravte štýl predlohy nadpisu</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3/25/2026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21613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3/25/2026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698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3/25/2026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3271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3/25/2026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5092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3/25/2026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48076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DA16AA21-1863-4931-97CB-99D0A168701B}" type="datetimeFigureOut">
              <a:rPr lang="en-US" smtClean="0"/>
              <a:t>3/25/2026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79348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3772C379-9A7C-4C87-A116-CBE9F58B04C5}" type="datetimeFigureOut">
              <a:rPr lang="en-US" smtClean="0"/>
              <a:t>3/25/2026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043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3/25/2026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58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3/25/2026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7428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3/25/2026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2821248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microsoft.com/office/2007/relationships/hdphoto" Target="../media/hdphoto6.wdp"/></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jpeg"/><Relationship Id="rId5" Type="http://schemas.microsoft.com/office/2007/relationships/hdphoto" Target="../media/hdphoto7.wdp"/><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2.png"/><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33.png"/><Relationship Id="rId4" Type="http://schemas.openxmlformats.org/officeDocument/2006/relationships/hyperlink" Target="http://upload.wikimedia.org/wikipedia/en/6/65/Cones_smj2_E.png" TargetMode="External"/></Relationships>
</file>

<file path=ppt/slides/_rels/slide2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11.wdp"/><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15.wdp"/><Relationship Id="rId7" Type="http://schemas.microsoft.com/office/2007/relationships/hdphoto" Target="../media/hdphoto17.wdp"/><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2.png"/><Relationship Id="rId5" Type="http://schemas.microsoft.com/office/2007/relationships/hdphoto" Target="../media/hdphoto16.wdp"/><Relationship Id="rId4" Type="http://schemas.openxmlformats.org/officeDocument/2006/relationships/image" Target="../media/image71.png"/></Relationships>
</file>

<file path=ppt/slides/_rels/slide5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 Id="rId4" Type="http://schemas.microsoft.com/office/2007/relationships/hdphoto" Target="../media/hdphoto18.wdp"/></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microsoft.com/office/2007/relationships/hdphoto" Target="../media/hdphoto19.wdp"/></Relationships>
</file>

<file path=ppt/slides/_rels/slide55.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50D3EB-53A3-4546-A92F-ADAFCD6BFFD4}"/>
              </a:ext>
            </a:extLst>
          </p:cNvPr>
          <p:cNvSpPr>
            <a:spLocks noGrp="1"/>
          </p:cNvSpPr>
          <p:nvPr>
            <p:ph type="ctrTitle"/>
          </p:nvPr>
        </p:nvSpPr>
        <p:spPr/>
        <p:txBody>
          <a:bodyPr/>
          <a:lstStyle/>
          <a:p>
            <a:pPr algn="ctr"/>
            <a:r>
              <a:rPr lang="sk-SK" cap="none" dirty="0">
                <a:latin typeface="Georgia" panose="02040502050405020303" pitchFamily="18" charset="0"/>
              </a:rPr>
              <a:t>Biofyzika zraku a sluchu</a:t>
            </a:r>
            <a:endParaRPr lang="en-US" cap="none" dirty="0">
              <a:latin typeface="Georgia" panose="02040502050405020303" pitchFamily="18" charset="0"/>
            </a:endParaRPr>
          </a:p>
        </p:txBody>
      </p:sp>
      <p:sp>
        <p:nvSpPr>
          <p:cNvPr id="3" name="Podnadpis 2">
            <a:extLst>
              <a:ext uri="{FF2B5EF4-FFF2-40B4-BE49-F238E27FC236}">
                <a16:creationId xmlns:a16="http://schemas.microsoft.com/office/drawing/2014/main" id="{6961EC1A-5CFA-4E69-BDEC-1906A50E3B95}"/>
              </a:ext>
            </a:extLst>
          </p:cNvPr>
          <p:cNvSpPr>
            <a:spLocks noGrp="1"/>
          </p:cNvSpPr>
          <p:nvPr>
            <p:ph type="subTitle" idx="1"/>
          </p:nvPr>
        </p:nvSpPr>
        <p:spPr>
          <a:xfrm>
            <a:off x="1069848" y="5081798"/>
            <a:ext cx="7891272" cy="377170"/>
          </a:xfrm>
        </p:spPr>
        <p:txBody>
          <a:bodyPr>
            <a:normAutofit lnSpcReduction="10000"/>
          </a:bodyPr>
          <a:lstStyle/>
          <a:p>
            <a:r>
              <a:rPr lang="sk-SK" dirty="0">
                <a:latin typeface="Trebuchet MS" panose="020B0603020202020204" pitchFamily="34" charset="0"/>
              </a:rPr>
              <a:t>doc. Ing. Jakub Míšek, PhD.</a:t>
            </a:r>
            <a:endParaRPr lang="en-US" dirty="0">
              <a:latin typeface="Trebuchet MS" panose="020B0603020202020204" pitchFamily="34" charset="0"/>
            </a:endParaRPr>
          </a:p>
        </p:txBody>
      </p:sp>
      <p:sp>
        <p:nvSpPr>
          <p:cNvPr id="4" name="BlokTextu 3">
            <a:extLst>
              <a:ext uri="{FF2B5EF4-FFF2-40B4-BE49-F238E27FC236}">
                <a16:creationId xmlns:a16="http://schemas.microsoft.com/office/drawing/2014/main" id="{4A6B6D09-A442-492F-B70D-8268DA0C32B9}"/>
              </a:ext>
            </a:extLst>
          </p:cNvPr>
          <p:cNvSpPr txBox="1"/>
          <p:nvPr/>
        </p:nvSpPr>
        <p:spPr>
          <a:xfrm>
            <a:off x="8169114" y="5472570"/>
            <a:ext cx="3855737" cy="1200329"/>
          </a:xfrm>
          <a:prstGeom prst="rect">
            <a:avLst/>
          </a:prstGeom>
          <a:noFill/>
        </p:spPr>
        <p:txBody>
          <a:bodyPr wrap="square" rtlCol="0">
            <a:spAutoFit/>
          </a:bodyPr>
          <a:lstStyle/>
          <a:p>
            <a:r>
              <a:rPr lang="sk-SK" dirty="0"/>
              <a:t>“</a:t>
            </a:r>
            <a:r>
              <a:rPr lang="en-US" dirty="0"/>
              <a:t>The brain has developed a way to look out upon the world. The eye is a piece of brain that is touching light</a:t>
            </a:r>
            <a:r>
              <a:rPr lang="sk-SK" dirty="0"/>
              <a:t>...“ </a:t>
            </a:r>
            <a:r>
              <a:rPr lang="sk-SK" i="1" dirty="0"/>
              <a:t>Richard P. </a:t>
            </a:r>
            <a:r>
              <a:rPr lang="sk-SK" i="1" dirty="0" err="1"/>
              <a:t>Feynman</a:t>
            </a:r>
            <a:r>
              <a:rPr lang="sk-SK" i="1" dirty="0"/>
              <a:t> </a:t>
            </a:r>
          </a:p>
        </p:txBody>
      </p:sp>
    </p:spTree>
    <p:extLst>
      <p:ext uri="{BB962C8B-B14F-4D97-AF65-F5344CB8AC3E}">
        <p14:creationId xmlns:p14="http://schemas.microsoft.com/office/powerpoint/2010/main" val="36453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88E1E9C-3C72-4B39-BEED-3291B3F70862}"/>
              </a:ext>
            </a:extLst>
          </p:cNvPr>
          <p:cNvSpPr>
            <a:spLocks noGrp="1"/>
          </p:cNvSpPr>
          <p:nvPr>
            <p:ph type="title"/>
          </p:nvPr>
        </p:nvSpPr>
        <p:spPr>
          <a:xfrm>
            <a:off x="753557" y="144000"/>
            <a:ext cx="10058400" cy="1260000"/>
          </a:xfrm>
        </p:spPr>
        <p:txBody>
          <a:bodyPr/>
          <a:lstStyle/>
          <a:p>
            <a:r>
              <a:rPr lang="sk-SK" cap="none" dirty="0">
                <a:latin typeface="Trebuchet MS" panose="020B0603020202020204" pitchFamily="34" charset="0"/>
              </a:rPr>
              <a:t>Otázky na skúšku</a:t>
            </a:r>
          </a:p>
        </p:txBody>
      </p:sp>
      <p:sp>
        <p:nvSpPr>
          <p:cNvPr id="3" name="Zástupný objekt pre obsah 2">
            <a:extLst>
              <a:ext uri="{FF2B5EF4-FFF2-40B4-BE49-F238E27FC236}">
                <a16:creationId xmlns:a16="http://schemas.microsoft.com/office/drawing/2014/main" id="{6D162166-A498-4070-ADBE-52BC082D1574}"/>
              </a:ext>
            </a:extLst>
          </p:cNvPr>
          <p:cNvSpPr>
            <a:spLocks noGrp="1"/>
          </p:cNvSpPr>
          <p:nvPr>
            <p:ph idx="1"/>
          </p:nvPr>
        </p:nvSpPr>
        <p:spPr>
          <a:xfrm>
            <a:off x="753557" y="1626499"/>
            <a:ext cx="10890882" cy="4569977"/>
          </a:xfrm>
        </p:spPr>
        <p:txBody>
          <a:bodyPr>
            <a:normAutofit/>
          </a:bodyPr>
          <a:lstStyle/>
          <a:p>
            <a:r>
              <a:rPr lang="pl-PL" dirty="0">
                <a:latin typeface="Trebuchet MS" panose="020B0603020202020204" pitchFamily="34" charset="0"/>
              </a:rPr>
              <a:t>Fotoreceptory a ich funkcia, farebné videnie a jeho poruchy</a:t>
            </a:r>
          </a:p>
          <a:p>
            <a:r>
              <a:rPr lang="sk-SK" dirty="0">
                <a:latin typeface="Trebuchet MS" panose="020B0603020202020204" pitchFamily="34" charset="0"/>
              </a:rPr>
              <a:t>Vyšetrenie zrakovej ostrosti, </a:t>
            </a:r>
            <a:r>
              <a:rPr lang="sk-SK" dirty="0" err="1">
                <a:latin typeface="Trebuchet MS" panose="020B0603020202020204" pitchFamily="34" charset="0"/>
              </a:rPr>
              <a:t>Snellenov</a:t>
            </a:r>
            <a:r>
              <a:rPr lang="sk-SK" dirty="0">
                <a:latin typeface="Trebuchet MS" panose="020B0603020202020204" pitchFamily="34" charset="0"/>
              </a:rPr>
              <a:t> </a:t>
            </a:r>
            <a:r>
              <a:rPr lang="sk-SK" dirty="0" err="1">
                <a:latin typeface="Trebuchet MS" panose="020B0603020202020204" pitchFamily="34" charset="0"/>
              </a:rPr>
              <a:t>optotyp</a:t>
            </a:r>
            <a:endParaRPr lang="sk-SK" dirty="0">
              <a:latin typeface="Trebuchet MS" panose="020B0603020202020204" pitchFamily="34" charset="0"/>
            </a:endParaRPr>
          </a:p>
          <a:p>
            <a:r>
              <a:rPr lang="sk-SK" dirty="0">
                <a:latin typeface="Trebuchet MS" panose="020B0603020202020204" pitchFamily="34" charset="0"/>
              </a:rPr>
              <a:t>Optický systém oka, akomodácia oka, oko </a:t>
            </a:r>
            <a:r>
              <a:rPr lang="sk-SK" dirty="0" err="1">
                <a:latin typeface="Trebuchet MS" panose="020B0603020202020204" pitchFamily="34" charset="0"/>
              </a:rPr>
              <a:t>emetropické</a:t>
            </a:r>
            <a:r>
              <a:rPr lang="sk-SK" dirty="0">
                <a:latin typeface="Trebuchet MS" panose="020B0603020202020204" pitchFamily="34" charset="0"/>
              </a:rPr>
              <a:t> a </a:t>
            </a:r>
            <a:r>
              <a:rPr lang="sk-SK" dirty="0" err="1">
                <a:latin typeface="Trebuchet MS" panose="020B0603020202020204" pitchFamily="34" charset="0"/>
              </a:rPr>
              <a:t>ametropické</a:t>
            </a:r>
            <a:r>
              <a:rPr lang="sk-SK" dirty="0">
                <a:latin typeface="Trebuchet MS" panose="020B0603020202020204" pitchFamily="34" charset="0"/>
              </a:rPr>
              <a:t> </a:t>
            </a:r>
          </a:p>
          <a:p>
            <a:r>
              <a:rPr lang="sk-SK" dirty="0">
                <a:latin typeface="Trebuchet MS" panose="020B0603020202020204" pitchFamily="34" charset="0"/>
              </a:rPr>
              <a:t>Prevod akustických signálov vonkajším, stredným uchom</a:t>
            </a:r>
          </a:p>
          <a:p>
            <a:r>
              <a:rPr lang="sk-SK" dirty="0">
                <a:latin typeface="Trebuchet MS" panose="020B0603020202020204" pitchFamily="34" charset="0"/>
              </a:rPr>
              <a:t>Recepcia akustických signálov vo vnútornom uchu, </a:t>
            </a:r>
            <a:r>
              <a:rPr lang="sk-SK" dirty="0" err="1">
                <a:latin typeface="Trebuchet MS" panose="020B0603020202020204" pitchFamily="34" charset="0"/>
              </a:rPr>
              <a:t>kochleárny</a:t>
            </a:r>
            <a:r>
              <a:rPr lang="sk-SK" dirty="0">
                <a:latin typeface="Trebuchet MS" panose="020B0603020202020204" pitchFamily="34" charset="0"/>
              </a:rPr>
              <a:t> implantát</a:t>
            </a:r>
          </a:p>
          <a:p>
            <a:r>
              <a:rPr lang="sk-SK" dirty="0">
                <a:latin typeface="Trebuchet MS" panose="020B0603020202020204" pitchFamily="34" charset="0"/>
              </a:rPr>
              <a:t>Poruchy vnímania sluchu, </a:t>
            </a:r>
            <a:r>
              <a:rPr lang="sk-SK" dirty="0" err="1">
                <a:latin typeface="Trebuchet MS" panose="020B0603020202020204" pitchFamily="34" charset="0"/>
              </a:rPr>
              <a:t>audiometria</a:t>
            </a:r>
            <a:endParaRPr lang="sk-SK" dirty="0">
              <a:latin typeface="Trebuchet MS" panose="020B0603020202020204" pitchFamily="34" charset="0"/>
            </a:endParaRPr>
          </a:p>
          <a:p>
            <a:pPr marL="0" indent="0">
              <a:buNone/>
            </a:pPr>
            <a:endParaRPr lang="sk-SK" dirty="0">
              <a:latin typeface="Trebuchet MS" panose="020B0603020202020204" pitchFamily="34" charset="0"/>
            </a:endParaRPr>
          </a:p>
        </p:txBody>
      </p:sp>
      <p:pic>
        <p:nvPicPr>
          <p:cNvPr id="7" name="Obrázok 6">
            <a:extLst>
              <a:ext uri="{FF2B5EF4-FFF2-40B4-BE49-F238E27FC236}">
                <a16:creationId xmlns:a16="http://schemas.microsoft.com/office/drawing/2014/main" id="{2043D84D-69A8-4496-96FF-9FBCAC493E79}"/>
              </a:ext>
            </a:extLst>
          </p:cNvPr>
          <p:cNvPicPr>
            <a:picLocks noChangeAspect="1"/>
          </p:cNvPicPr>
          <p:nvPr/>
        </p:nvPicPr>
        <p:blipFill>
          <a:blip r:embed="rId2"/>
          <a:stretch>
            <a:fillRect/>
          </a:stretch>
        </p:blipFill>
        <p:spPr>
          <a:xfrm>
            <a:off x="9823612" y="129473"/>
            <a:ext cx="1976689" cy="2478023"/>
          </a:xfrm>
          <a:prstGeom prst="rect">
            <a:avLst/>
          </a:prstGeom>
        </p:spPr>
      </p:pic>
    </p:spTree>
    <p:extLst>
      <p:ext uri="{BB962C8B-B14F-4D97-AF65-F5344CB8AC3E}">
        <p14:creationId xmlns:p14="http://schemas.microsoft.com/office/powerpoint/2010/main" val="18497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Biofyzika zraku</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595425"/>
            <a:ext cx="11199377" cy="4990201"/>
          </a:xfrm>
        </p:spPr>
        <p:txBody>
          <a:bodyPr>
            <a:normAutofit lnSpcReduction="10000"/>
          </a:bodyPr>
          <a:lstStyle/>
          <a:p>
            <a:pPr>
              <a:lnSpc>
                <a:spcPct val="115000"/>
              </a:lnSpc>
            </a:pPr>
            <a:r>
              <a:rPr lang="sk-SK" sz="2800" dirty="0">
                <a:latin typeface="Trebuchet MS" panose="020B0603020202020204" pitchFamily="34" charset="0"/>
              </a:rPr>
              <a:t>Zrak je najdôležitejší ľudský zmysel, ktorý zabezpečuje príjem viac než 80% informácií z okolia</a:t>
            </a:r>
            <a:r>
              <a:rPr lang="en-US" sz="2800" dirty="0">
                <a:latin typeface="Trebuchet MS" panose="020B0603020202020204" pitchFamily="34" charset="0"/>
              </a:rPr>
              <a:t>.</a:t>
            </a:r>
            <a:endParaRPr lang="sk-SK" sz="2800" dirty="0">
              <a:latin typeface="Trebuchet MS" panose="020B0603020202020204" pitchFamily="34" charset="0"/>
            </a:endParaRPr>
          </a:p>
          <a:p>
            <a:pPr>
              <a:lnSpc>
                <a:spcPct val="115000"/>
              </a:lnSpc>
            </a:pPr>
            <a:r>
              <a:rPr lang="sk-SK" sz="2800" dirty="0">
                <a:latin typeface="Trebuchet MS" panose="020B0603020202020204" pitchFamily="34" charset="0"/>
              </a:rPr>
              <a:t>Adekvátny zrakový podnet  je </a:t>
            </a:r>
            <a:r>
              <a:rPr lang="sk-SK" sz="2800" b="1" dirty="0">
                <a:solidFill>
                  <a:srgbClr val="0066CC"/>
                </a:solidFill>
                <a:latin typeface="Trebuchet MS" panose="020B0603020202020204" pitchFamily="34" charset="0"/>
              </a:rPr>
              <a:t>elektromagnetické vlnenie (svetlo)</a:t>
            </a:r>
            <a:r>
              <a:rPr lang="sk-SK" sz="2800" dirty="0">
                <a:latin typeface="Trebuchet MS" panose="020B0603020202020204" pitchFamily="34" charset="0"/>
              </a:rPr>
              <a:t>:</a:t>
            </a:r>
          </a:p>
          <a:p>
            <a:pPr lvl="1">
              <a:lnSpc>
                <a:spcPct val="115000"/>
              </a:lnSpc>
            </a:pPr>
            <a:r>
              <a:rPr lang="sk-SK" sz="2400" dirty="0">
                <a:latin typeface="Trebuchet MS" panose="020B0603020202020204" pitchFamily="34" charset="0"/>
              </a:rPr>
              <a:t>Viditeľné svetlo: </a:t>
            </a:r>
            <a:r>
              <a:rPr lang="el-GR" sz="2400" dirty="0">
                <a:latin typeface="Trebuchet MS" panose="020B0603020202020204" pitchFamily="34" charset="0"/>
              </a:rPr>
              <a:t>λ = 3</a:t>
            </a:r>
            <a:r>
              <a:rPr lang="sk-SK" sz="2400" dirty="0">
                <a:latin typeface="Trebuchet MS" panose="020B0603020202020204" pitchFamily="34" charset="0"/>
              </a:rPr>
              <a:t>9</a:t>
            </a:r>
            <a:r>
              <a:rPr lang="el-GR" sz="2400" dirty="0">
                <a:latin typeface="Trebuchet MS" panose="020B0603020202020204" pitchFamily="34" charset="0"/>
              </a:rPr>
              <a:t>0 – 7</a:t>
            </a:r>
            <a:r>
              <a:rPr lang="sk-SK" sz="2400" dirty="0">
                <a:latin typeface="Trebuchet MS" panose="020B0603020202020204" pitchFamily="34" charset="0"/>
              </a:rPr>
              <a:t>4</a:t>
            </a:r>
            <a:r>
              <a:rPr lang="el-GR" sz="2400" dirty="0">
                <a:latin typeface="Trebuchet MS" panose="020B0603020202020204" pitchFamily="34" charset="0"/>
              </a:rPr>
              <a:t>0 </a:t>
            </a:r>
            <a:r>
              <a:rPr lang="en-US" sz="2400" dirty="0">
                <a:latin typeface="Trebuchet MS" panose="020B0603020202020204" pitchFamily="34" charset="0"/>
              </a:rPr>
              <a:t>nm</a:t>
            </a:r>
            <a:r>
              <a:rPr lang="sk-SK" sz="2400" dirty="0">
                <a:latin typeface="Trebuchet MS" panose="020B0603020202020204" pitchFamily="34" charset="0"/>
              </a:rPr>
              <a:t> (tvorí len nepatrnú časť EM spektra)</a:t>
            </a:r>
          </a:p>
          <a:p>
            <a:pPr lvl="1">
              <a:lnSpc>
                <a:spcPct val="115000"/>
              </a:lnSpc>
            </a:pPr>
            <a:r>
              <a:rPr lang="sk-SK" sz="2400" dirty="0">
                <a:latin typeface="Trebuchet MS" panose="020B0603020202020204" pitchFamily="34" charset="0"/>
              </a:rPr>
              <a:t>Ultrafialové svetlo:</a:t>
            </a:r>
            <a:r>
              <a:rPr lang="en-US" sz="2400" dirty="0">
                <a:latin typeface="Trebuchet MS" panose="020B0603020202020204" pitchFamily="34" charset="0"/>
              </a:rPr>
              <a:t> </a:t>
            </a:r>
            <a:r>
              <a:rPr lang="el-GR" sz="2400" dirty="0">
                <a:latin typeface="Trebuchet MS" panose="020B0603020202020204" pitchFamily="34" charset="0"/>
              </a:rPr>
              <a:t>λ </a:t>
            </a:r>
            <a:r>
              <a:rPr lang="en-US" sz="2400" dirty="0">
                <a:latin typeface="Trebuchet MS" panose="020B0603020202020204" pitchFamily="34" charset="0"/>
              </a:rPr>
              <a:t>je pod  3</a:t>
            </a:r>
            <a:r>
              <a:rPr lang="sk-SK" sz="2400" dirty="0">
                <a:latin typeface="Trebuchet MS" panose="020B0603020202020204" pitchFamily="34" charset="0"/>
              </a:rPr>
              <a:t>9</a:t>
            </a:r>
            <a:r>
              <a:rPr lang="en-US" sz="2400" dirty="0">
                <a:latin typeface="Trebuchet MS" panose="020B0603020202020204" pitchFamily="34" charset="0"/>
              </a:rPr>
              <a:t>0 nm</a:t>
            </a:r>
            <a:endParaRPr lang="sk-SK" sz="2400" dirty="0">
              <a:latin typeface="Trebuchet MS" panose="020B0603020202020204" pitchFamily="34" charset="0"/>
            </a:endParaRPr>
          </a:p>
          <a:p>
            <a:pPr lvl="1">
              <a:lnSpc>
                <a:spcPct val="115000"/>
              </a:lnSpc>
            </a:pPr>
            <a:r>
              <a:rPr lang="sk-SK" sz="2400" dirty="0">
                <a:latin typeface="Trebuchet MS" panose="020B0603020202020204" pitchFamily="34" charset="0"/>
              </a:rPr>
              <a:t>Infračervené </a:t>
            </a:r>
            <a:r>
              <a:rPr lang="sk-SK" sz="2400">
                <a:latin typeface="Trebuchet MS" panose="020B0603020202020204" pitchFamily="34" charset="0"/>
              </a:rPr>
              <a:t>svetlo:</a:t>
            </a:r>
            <a:r>
              <a:rPr lang="en-US" sz="2400">
                <a:latin typeface="Trebuchet MS" panose="020B0603020202020204" pitchFamily="34" charset="0"/>
              </a:rPr>
              <a:t> </a:t>
            </a:r>
            <a:r>
              <a:rPr lang="el-GR" sz="2400" dirty="0">
                <a:latin typeface="Trebuchet MS" panose="020B0603020202020204" pitchFamily="34" charset="0"/>
              </a:rPr>
              <a:t>λ </a:t>
            </a:r>
            <a:r>
              <a:rPr lang="sk-SK" sz="2400" dirty="0">
                <a:latin typeface="Trebuchet MS" panose="020B0603020202020204" pitchFamily="34" charset="0"/>
              </a:rPr>
              <a:t>viac než </a:t>
            </a:r>
            <a:r>
              <a:rPr lang="en-US" sz="2400" dirty="0">
                <a:latin typeface="Trebuchet MS" panose="020B0603020202020204" pitchFamily="34" charset="0"/>
              </a:rPr>
              <a:t>7</a:t>
            </a:r>
            <a:r>
              <a:rPr lang="sk-SK" sz="2400" dirty="0">
                <a:latin typeface="Trebuchet MS" panose="020B0603020202020204" pitchFamily="34" charset="0"/>
              </a:rPr>
              <a:t>4</a:t>
            </a:r>
            <a:r>
              <a:rPr lang="en-US" sz="2400" dirty="0">
                <a:latin typeface="Trebuchet MS" panose="020B0603020202020204" pitchFamily="34" charset="0"/>
              </a:rPr>
              <a:t>0 nm </a:t>
            </a:r>
            <a:endParaRPr lang="sk-SK" sz="2400" dirty="0">
              <a:latin typeface="Trebuchet MS" panose="020B0603020202020204" pitchFamily="34" charset="0"/>
            </a:endParaRPr>
          </a:p>
          <a:p>
            <a:pPr>
              <a:lnSpc>
                <a:spcPct val="115000"/>
              </a:lnSpc>
            </a:pPr>
            <a:r>
              <a:rPr lang="sk-SK" sz="2800" dirty="0">
                <a:latin typeface="Trebuchet MS" panose="020B0603020202020204" pitchFamily="34" charset="0"/>
              </a:rPr>
              <a:t>Rýchlosť svetla vo </a:t>
            </a:r>
            <a:r>
              <a:rPr lang="sk-SK" sz="2800" b="1" dirty="0">
                <a:solidFill>
                  <a:srgbClr val="0066CC"/>
                </a:solidFill>
                <a:latin typeface="Trebuchet MS" panose="020B0603020202020204" pitchFamily="34" charset="0"/>
              </a:rPr>
              <a:t>vákuu</a:t>
            </a:r>
            <a:r>
              <a:rPr lang="sk-SK" sz="2800" dirty="0">
                <a:latin typeface="Trebuchet MS" panose="020B0603020202020204" pitchFamily="34" charset="0"/>
              </a:rPr>
              <a:t> </a:t>
            </a:r>
            <a:r>
              <a:rPr lang="en-US" sz="2800" dirty="0">
                <a:latin typeface="Trebuchet MS" panose="020B0603020202020204" pitchFamily="34" charset="0"/>
              </a:rPr>
              <a:t>je </a:t>
            </a:r>
            <a:r>
              <a:rPr lang="sk-SK" sz="2800" dirty="0">
                <a:latin typeface="Trebuchet MS" panose="020B0603020202020204" pitchFamily="34" charset="0"/>
              </a:rPr>
              <a:t>približne</a:t>
            </a:r>
            <a:r>
              <a:rPr lang="en-US" sz="2800" dirty="0">
                <a:latin typeface="Trebuchet MS" panose="020B0603020202020204" pitchFamily="34" charset="0"/>
              </a:rPr>
              <a:t> 300 000 km/s. </a:t>
            </a:r>
            <a:r>
              <a:rPr lang="sk-SK" sz="2800" dirty="0">
                <a:latin typeface="Trebuchet MS" panose="020B0603020202020204" pitchFamily="34" charset="0"/>
              </a:rPr>
              <a:t>V rôznych materiáloch má svetlo rozdielnu rýchlosť. Rýchlosť svetla je navyše podmienená aj frekvenciou resp. vlnovou dĺžkou (a teda aj farbou) v závislosti od média, cez ktoré prechádza. </a:t>
            </a:r>
          </a:p>
          <a:p>
            <a:pPr>
              <a:lnSpc>
                <a:spcPct val="105000"/>
              </a:lnSpc>
            </a:pPr>
            <a:endParaRPr lang="en-US" sz="2800" dirty="0">
              <a:latin typeface="Trebuchet MS" panose="020B0603020202020204" pitchFamily="34" charset="0"/>
            </a:endParaRPr>
          </a:p>
        </p:txBody>
      </p:sp>
      <p:pic>
        <p:nvPicPr>
          <p:cNvPr id="3074" name="Picture 2" descr="What is Optic Nerve Hypoplasia?">
            <a:extLst>
              <a:ext uri="{FF2B5EF4-FFF2-40B4-BE49-F238E27FC236}">
                <a16:creationId xmlns:a16="http://schemas.microsoft.com/office/drawing/2014/main" id="{A649C40C-1991-41AF-AED2-D00C57B28A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00"/>
          <a:stretch/>
        </p:blipFill>
        <p:spPr bwMode="auto">
          <a:xfrm>
            <a:off x="9937019" y="48552"/>
            <a:ext cx="2217331" cy="15014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264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Biofyzika zraku</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456567"/>
            <a:ext cx="11199377" cy="3269182"/>
          </a:xfrm>
        </p:spPr>
        <p:txBody>
          <a:bodyPr>
            <a:noAutofit/>
          </a:bodyPr>
          <a:lstStyle/>
          <a:p>
            <a:pPr>
              <a:lnSpc>
                <a:spcPct val="105000"/>
              </a:lnSpc>
            </a:pPr>
            <a:r>
              <a:rPr lang="sk-SK" sz="2700" b="1" dirty="0">
                <a:solidFill>
                  <a:srgbClr val="0066CC"/>
                </a:solidFill>
                <a:latin typeface="Trebuchet MS" panose="020B0603020202020204" pitchFamily="34" charset="0"/>
              </a:rPr>
              <a:t>Svetlo </a:t>
            </a:r>
            <a:r>
              <a:rPr lang="sk-SK" sz="2700" dirty="0">
                <a:latin typeface="Trebuchet MS" panose="020B0603020202020204" pitchFamily="34" charset="0"/>
              </a:rPr>
              <a:t>je známe od nepamäti, „problém“ bolo pochopiť videnie.</a:t>
            </a:r>
          </a:p>
          <a:p>
            <a:pPr>
              <a:lnSpc>
                <a:spcPct val="105000"/>
              </a:lnSpc>
            </a:pPr>
            <a:r>
              <a:rPr lang="sk-SK" sz="2700" b="1" dirty="0">
                <a:solidFill>
                  <a:srgbClr val="0066CC"/>
                </a:solidFill>
                <a:latin typeface="Trebuchet MS" panose="020B0603020202020204" pitchFamily="34" charset="0"/>
              </a:rPr>
              <a:t>Hlavnou úlohou oka</a:t>
            </a:r>
            <a:r>
              <a:rPr lang="sk-SK" sz="2700" dirty="0">
                <a:latin typeface="Trebuchet MS" panose="020B0603020202020204" pitchFamily="34" charset="0"/>
              </a:rPr>
              <a:t> je tvorba obrazu pozorovaného objektu alebo deja na sietnici. </a:t>
            </a:r>
            <a:r>
              <a:rPr lang="sk-SK" sz="2700" b="1" dirty="0">
                <a:latin typeface="Trebuchet MS" panose="020B0603020202020204" pitchFamily="34" charset="0"/>
              </a:rPr>
              <a:t>Obraz je skutočný, zmenšený, prevrátený.</a:t>
            </a:r>
          </a:p>
          <a:p>
            <a:pPr>
              <a:lnSpc>
                <a:spcPct val="105000"/>
              </a:lnSpc>
            </a:pPr>
            <a:r>
              <a:rPr lang="sk-SK" sz="2700" dirty="0">
                <a:latin typeface="Trebuchet MS" panose="020B0603020202020204" pitchFamily="34" charset="0"/>
              </a:rPr>
              <a:t>V tomto kontexte hovoríme „len“ o </a:t>
            </a:r>
            <a:r>
              <a:rPr lang="sk-SK" sz="2700" b="1" dirty="0">
                <a:solidFill>
                  <a:srgbClr val="0066CC"/>
                </a:solidFill>
                <a:latin typeface="Trebuchet MS" panose="020B0603020202020204" pitchFamily="34" charset="0"/>
              </a:rPr>
              <a:t>zrakovom orgáne</a:t>
            </a:r>
            <a:r>
              <a:rPr lang="sk-SK" sz="2700" dirty="0">
                <a:latin typeface="Trebuchet MS" panose="020B0603020202020204" pitchFamily="34" charset="0"/>
              </a:rPr>
              <a:t>, ktorý reaguje na adekvátny podnet (svetlo/fotóny) zmenou membránového potenciálu na </a:t>
            </a:r>
            <a:r>
              <a:rPr lang="sk-SK" sz="2700" dirty="0" err="1">
                <a:latin typeface="Trebuchet MS" panose="020B0603020202020204" pitchFamily="34" charset="0"/>
              </a:rPr>
              <a:t>svetlocitlivých</a:t>
            </a:r>
            <a:r>
              <a:rPr lang="sk-SK" sz="2700" dirty="0">
                <a:latin typeface="Trebuchet MS" panose="020B0603020202020204" pitchFamily="34" charset="0"/>
              </a:rPr>
              <a:t> bunkách </a:t>
            </a:r>
          </a:p>
          <a:p>
            <a:pPr marL="0" indent="0">
              <a:lnSpc>
                <a:spcPct val="105000"/>
              </a:lnSpc>
              <a:spcBef>
                <a:spcPts val="0"/>
              </a:spcBef>
              <a:buNone/>
            </a:pPr>
            <a:r>
              <a:rPr lang="sk-SK" sz="2700" dirty="0">
                <a:latin typeface="Trebuchet MS" panose="020B0603020202020204" pitchFamily="34" charset="0"/>
              </a:rPr>
              <a:t>  sietnice (</a:t>
            </a:r>
            <a:r>
              <a:rPr lang="sk-SK" sz="2700" dirty="0" err="1">
                <a:latin typeface="Trebuchet MS" panose="020B0603020202020204" pitchFamily="34" charset="0"/>
              </a:rPr>
              <a:t>fotoreceptory</a:t>
            </a:r>
            <a:r>
              <a:rPr lang="sk-SK" sz="2700" dirty="0">
                <a:latin typeface="Trebuchet MS" panose="020B0603020202020204" pitchFamily="34" charset="0"/>
              </a:rPr>
              <a:t>). </a:t>
            </a:r>
          </a:p>
        </p:txBody>
      </p:sp>
      <p:pic>
        <p:nvPicPr>
          <p:cNvPr id="4" name="Picture 2" descr="Confluence Mobile - KTE Confluence">
            <a:extLst>
              <a:ext uri="{FF2B5EF4-FFF2-40B4-BE49-F238E27FC236}">
                <a16:creationId xmlns:a16="http://schemas.microsoft.com/office/drawing/2014/main" id="{0543C4AA-BA75-4964-9769-88CB608F00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4676" y="4308481"/>
            <a:ext cx="4258181" cy="2476296"/>
          </a:xfrm>
          <a:prstGeom prst="rect">
            <a:avLst/>
          </a:prstGeom>
          <a:noFill/>
          <a:extLst>
            <a:ext uri="{909E8E84-426E-40DD-AFC4-6F175D3DCCD1}">
              <a14:hiddenFill xmlns:a14="http://schemas.microsoft.com/office/drawing/2010/main">
                <a:solidFill>
                  <a:srgbClr val="FFFFFF"/>
                </a:solidFill>
              </a14:hiddenFill>
            </a:ext>
          </a:extLst>
        </p:spPr>
      </p:pic>
      <p:sp>
        <p:nvSpPr>
          <p:cNvPr id="6" name="Zástupný objekt pre obsah 2">
            <a:extLst>
              <a:ext uri="{FF2B5EF4-FFF2-40B4-BE49-F238E27FC236}">
                <a16:creationId xmlns:a16="http://schemas.microsoft.com/office/drawing/2014/main" id="{B5A4BD9C-F7B5-444E-AF97-8790B5EC82C5}"/>
              </a:ext>
            </a:extLst>
          </p:cNvPr>
          <p:cNvSpPr txBox="1">
            <a:spLocks/>
          </p:cNvSpPr>
          <p:nvPr/>
        </p:nvSpPr>
        <p:spPr>
          <a:xfrm>
            <a:off x="614995" y="4836094"/>
            <a:ext cx="7159681" cy="1948683"/>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05000"/>
              </a:lnSpc>
            </a:pPr>
            <a:r>
              <a:rPr lang="sk-SK" sz="2800" dirty="0">
                <a:latin typeface="Trebuchet MS" panose="020B0603020202020204" pitchFamily="34" charset="0"/>
              </a:rPr>
              <a:t>Vnímanie zrakom (tzv. </a:t>
            </a:r>
            <a:r>
              <a:rPr lang="sk-SK" sz="2800" b="1" dirty="0">
                <a:solidFill>
                  <a:srgbClr val="0066CC"/>
                </a:solidFill>
                <a:latin typeface="Trebuchet MS" panose="020B0603020202020204" pitchFamily="34" charset="0"/>
              </a:rPr>
              <a:t>vizuálna percepcia</a:t>
            </a:r>
            <a:r>
              <a:rPr lang="sk-SK" sz="2800" dirty="0">
                <a:latin typeface="Trebuchet MS" panose="020B0603020202020204" pitchFamily="34" charset="0"/>
              </a:rPr>
              <a:t>) je sprostredkovaná zrakovým centrom v </a:t>
            </a:r>
            <a:r>
              <a:rPr lang="sk-SK" sz="2800" dirty="0" err="1">
                <a:latin typeface="Trebuchet MS" panose="020B0603020202020204" pitchFamily="34" charset="0"/>
              </a:rPr>
              <a:t>okcipitálnom</a:t>
            </a:r>
            <a:r>
              <a:rPr lang="sk-SK" sz="2800" dirty="0">
                <a:latin typeface="Trebuchet MS" panose="020B0603020202020204" pitchFamily="34" charset="0"/>
              </a:rPr>
              <a:t> laloku kôry mozgu.</a:t>
            </a:r>
          </a:p>
          <a:p>
            <a:pPr>
              <a:lnSpc>
                <a:spcPct val="105000"/>
              </a:lnSpc>
            </a:pPr>
            <a:endParaRPr lang="en-US" sz="2800" dirty="0">
              <a:latin typeface="Trebuchet MS" panose="020B0603020202020204" pitchFamily="34" charset="0"/>
            </a:endParaRPr>
          </a:p>
        </p:txBody>
      </p:sp>
    </p:spTree>
    <p:extLst>
      <p:ext uri="{BB962C8B-B14F-4D97-AF65-F5344CB8AC3E}">
        <p14:creationId xmlns:p14="http://schemas.microsoft.com/office/powerpoint/2010/main" val="529725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149012"/>
          </a:xfrm>
        </p:spPr>
        <p:txBody>
          <a:bodyPr/>
          <a:lstStyle/>
          <a:p>
            <a:r>
              <a:rPr lang="sk-SK" b="1" cap="none" dirty="0">
                <a:latin typeface="Trebuchet MS" panose="020B0603020202020204" pitchFamily="34" charset="0"/>
              </a:rPr>
              <a:t>Oko - morfológia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128409"/>
            <a:ext cx="5615872" cy="3054268"/>
          </a:xfrm>
        </p:spPr>
        <p:txBody>
          <a:bodyPr>
            <a:normAutofit/>
          </a:bodyPr>
          <a:lstStyle/>
          <a:p>
            <a:pPr>
              <a:lnSpc>
                <a:spcPct val="113000"/>
              </a:lnSpc>
            </a:pPr>
            <a:r>
              <a:rPr lang="sk-SK" sz="2800" dirty="0">
                <a:latin typeface="Trebuchet MS" panose="020B0603020202020204" pitchFamily="34" charset="0"/>
              </a:rPr>
              <a:t>Schopnosť vidieť zabezpečuje tzv. </a:t>
            </a:r>
            <a:r>
              <a:rPr lang="sk-SK" sz="2800" b="1" dirty="0">
                <a:solidFill>
                  <a:srgbClr val="0066CC"/>
                </a:solidFill>
                <a:latin typeface="Trebuchet MS" panose="020B0603020202020204" pitchFamily="34" charset="0"/>
              </a:rPr>
              <a:t>optický analyzátor</a:t>
            </a:r>
            <a:r>
              <a:rPr lang="sk-SK" sz="2800" dirty="0">
                <a:latin typeface="Trebuchet MS" panose="020B0603020202020204" pitchFamily="34" charset="0"/>
              </a:rPr>
              <a:t>, ktorý pozostáva z 3 častí: </a:t>
            </a:r>
            <a:r>
              <a:rPr lang="sk-SK" sz="2800" b="1" dirty="0">
                <a:latin typeface="Trebuchet MS" panose="020B0603020202020204" pitchFamily="34" charset="0"/>
              </a:rPr>
              <a:t>očná guľa</a:t>
            </a:r>
            <a:r>
              <a:rPr lang="sk-SK" sz="2800" dirty="0">
                <a:latin typeface="Trebuchet MS" panose="020B0603020202020204" pitchFamily="34" charset="0"/>
              </a:rPr>
              <a:t>, </a:t>
            </a:r>
            <a:r>
              <a:rPr lang="sk-SK" sz="2800" b="1" dirty="0">
                <a:latin typeface="Trebuchet MS" panose="020B0603020202020204" pitchFamily="34" charset="0"/>
              </a:rPr>
              <a:t>optické nervy</a:t>
            </a:r>
            <a:r>
              <a:rPr lang="sk-SK" sz="2800" dirty="0">
                <a:latin typeface="Trebuchet MS" panose="020B0603020202020204" pitchFamily="34" charset="0"/>
              </a:rPr>
              <a:t> (nervové dráhy) a </a:t>
            </a:r>
            <a:r>
              <a:rPr lang="sk-SK" sz="2800" b="1" dirty="0">
                <a:latin typeface="Trebuchet MS" panose="020B0603020202020204" pitchFamily="34" charset="0"/>
              </a:rPr>
              <a:t>primárny</a:t>
            </a:r>
            <a:r>
              <a:rPr lang="sk-SK" sz="2800" dirty="0">
                <a:latin typeface="Trebuchet MS" panose="020B0603020202020204" pitchFamily="34" charset="0"/>
              </a:rPr>
              <a:t> </a:t>
            </a:r>
            <a:r>
              <a:rPr lang="sk-SK" sz="2800" b="1" dirty="0">
                <a:latin typeface="Trebuchet MS" panose="020B0603020202020204" pitchFamily="34" charset="0"/>
              </a:rPr>
              <a:t>zrakový </a:t>
            </a:r>
            <a:r>
              <a:rPr lang="sk-SK" sz="2800" b="1" dirty="0" err="1">
                <a:latin typeface="Trebuchet MS" panose="020B0603020202020204" pitchFamily="34" charset="0"/>
              </a:rPr>
              <a:t>kortex</a:t>
            </a:r>
            <a:r>
              <a:rPr lang="sk-SK" sz="2800" dirty="0">
                <a:latin typeface="Trebuchet MS" panose="020B0603020202020204" pitchFamily="34" charset="0"/>
              </a:rPr>
              <a:t> v </a:t>
            </a:r>
            <a:r>
              <a:rPr lang="sk-SK" sz="2800" dirty="0" err="1">
                <a:latin typeface="Trebuchet MS" panose="020B0603020202020204" pitchFamily="34" charset="0"/>
              </a:rPr>
              <a:t>okcipitálnom</a:t>
            </a:r>
            <a:r>
              <a:rPr lang="sk-SK" sz="2800" dirty="0">
                <a:latin typeface="Trebuchet MS" panose="020B0603020202020204" pitchFamily="34" charset="0"/>
              </a:rPr>
              <a:t> laloku mozgu.</a:t>
            </a:r>
          </a:p>
        </p:txBody>
      </p:sp>
      <p:pic>
        <p:nvPicPr>
          <p:cNvPr id="5" name="Picture 2" descr="Optic nerve | Vision, Retina. &amp; Optic Chiasm | Britannica">
            <a:extLst>
              <a:ext uri="{FF2B5EF4-FFF2-40B4-BE49-F238E27FC236}">
                <a16:creationId xmlns:a16="http://schemas.microsoft.com/office/drawing/2014/main" id="{8B153279-5DF8-4950-A5D6-3E7EE31D4E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609"/>
          <a:stretch/>
        </p:blipFill>
        <p:spPr bwMode="auto">
          <a:xfrm>
            <a:off x="744469" y="4164258"/>
            <a:ext cx="4936140" cy="269374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Skupina 5">
            <a:extLst>
              <a:ext uri="{FF2B5EF4-FFF2-40B4-BE49-F238E27FC236}">
                <a16:creationId xmlns:a16="http://schemas.microsoft.com/office/drawing/2014/main" id="{C9A7EDBC-C735-49A3-92FA-E5DF97CCCCCD}"/>
              </a:ext>
            </a:extLst>
          </p:cNvPr>
          <p:cNvGrpSpPr/>
          <p:nvPr/>
        </p:nvGrpSpPr>
        <p:grpSpPr>
          <a:xfrm>
            <a:off x="6192105" y="1369577"/>
            <a:ext cx="5920672" cy="4118846"/>
            <a:chOff x="6246901" y="1586039"/>
            <a:chExt cx="5920672" cy="4118846"/>
          </a:xfrm>
        </p:grpSpPr>
        <p:pic>
          <p:nvPicPr>
            <p:cNvPr id="1028" name="Picture 4" descr="What is optic nerves and why is it so essential to our eyesight?">
              <a:extLst>
                <a:ext uri="{FF2B5EF4-FFF2-40B4-BE49-F238E27FC236}">
                  <a16:creationId xmlns:a16="http://schemas.microsoft.com/office/drawing/2014/main" id="{EEF0032C-2BE4-4A4A-A511-8DC3A20C16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123"/>
            <a:stretch/>
          </p:blipFill>
          <p:spPr bwMode="auto">
            <a:xfrm>
              <a:off x="6246901" y="1586039"/>
              <a:ext cx="5847995" cy="4118846"/>
            </a:xfrm>
            <a:prstGeom prst="rect">
              <a:avLst/>
            </a:prstGeom>
            <a:noFill/>
            <a:extLst>
              <a:ext uri="{909E8E84-426E-40DD-AFC4-6F175D3DCCD1}">
                <a14:hiddenFill xmlns:a14="http://schemas.microsoft.com/office/drawing/2010/main">
                  <a:solidFill>
                    <a:srgbClr val="FFFFFF"/>
                  </a:solidFill>
                </a14:hiddenFill>
              </a:ext>
            </a:extLst>
          </p:spPr>
        </p:pic>
        <p:sp>
          <p:nvSpPr>
            <p:cNvPr id="4" name="BlokTextu 3">
              <a:extLst>
                <a:ext uri="{FF2B5EF4-FFF2-40B4-BE49-F238E27FC236}">
                  <a16:creationId xmlns:a16="http://schemas.microsoft.com/office/drawing/2014/main" id="{AF991ABF-8EC4-4F9E-AA4B-FF2F27A12473}"/>
                </a:ext>
              </a:extLst>
            </p:cNvPr>
            <p:cNvSpPr txBox="1"/>
            <p:nvPr/>
          </p:nvSpPr>
          <p:spPr>
            <a:xfrm>
              <a:off x="8798664" y="3694617"/>
              <a:ext cx="272507" cy="161583"/>
            </a:xfrm>
            <a:prstGeom prst="rect">
              <a:avLst/>
            </a:prstGeom>
            <a:solidFill>
              <a:schemeClr val="bg1"/>
            </a:solidFill>
          </p:spPr>
          <p:txBody>
            <a:bodyPr wrap="square" lIns="0" tIns="0" rIns="0" bIns="0" rtlCol="0">
              <a:spAutoFit/>
            </a:bodyPr>
            <a:lstStyle/>
            <a:p>
              <a:r>
                <a:rPr lang="sk-SK" sz="1050" dirty="0"/>
                <a:t>Oko</a:t>
              </a:r>
            </a:p>
          </p:txBody>
        </p:sp>
        <p:sp>
          <p:nvSpPr>
            <p:cNvPr id="7" name="BlokTextu 6">
              <a:extLst>
                <a:ext uri="{FF2B5EF4-FFF2-40B4-BE49-F238E27FC236}">
                  <a16:creationId xmlns:a16="http://schemas.microsoft.com/office/drawing/2014/main" id="{03247746-62BD-4EE0-A341-E2AE1E623FAF}"/>
                </a:ext>
              </a:extLst>
            </p:cNvPr>
            <p:cNvSpPr txBox="1"/>
            <p:nvPr/>
          </p:nvSpPr>
          <p:spPr>
            <a:xfrm>
              <a:off x="9533690" y="3694617"/>
              <a:ext cx="824115" cy="161583"/>
            </a:xfrm>
            <a:prstGeom prst="rect">
              <a:avLst/>
            </a:prstGeom>
            <a:solidFill>
              <a:schemeClr val="bg1"/>
            </a:solidFill>
          </p:spPr>
          <p:txBody>
            <a:bodyPr wrap="square" lIns="0" tIns="0" rIns="0" bIns="0" rtlCol="0">
              <a:spAutoFit/>
            </a:bodyPr>
            <a:lstStyle/>
            <a:p>
              <a:r>
                <a:rPr lang="sk-SK" sz="1050" dirty="0"/>
                <a:t>Optický nerv</a:t>
              </a:r>
            </a:p>
          </p:txBody>
        </p:sp>
        <p:sp>
          <p:nvSpPr>
            <p:cNvPr id="8" name="BlokTextu 7">
              <a:extLst>
                <a:ext uri="{FF2B5EF4-FFF2-40B4-BE49-F238E27FC236}">
                  <a16:creationId xmlns:a16="http://schemas.microsoft.com/office/drawing/2014/main" id="{4907FC05-6544-48EF-AC84-47F0320F48A4}"/>
                </a:ext>
              </a:extLst>
            </p:cNvPr>
            <p:cNvSpPr txBox="1"/>
            <p:nvPr/>
          </p:nvSpPr>
          <p:spPr>
            <a:xfrm>
              <a:off x="10430482" y="3775408"/>
              <a:ext cx="1179664" cy="323165"/>
            </a:xfrm>
            <a:prstGeom prst="rect">
              <a:avLst/>
            </a:prstGeom>
            <a:solidFill>
              <a:schemeClr val="bg1"/>
            </a:solidFill>
          </p:spPr>
          <p:txBody>
            <a:bodyPr wrap="square" lIns="0" tIns="0" rIns="0" bIns="0" rtlCol="0">
              <a:spAutoFit/>
            </a:bodyPr>
            <a:lstStyle/>
            <a:p>
              <a:pPr algn="ctr"/>
              <a:r>
                <a:rPr lang="sk-SK" sz="1050" dirty="0"/>
                <a:t>Laterálne </a:t>
              </a:r>
              <a:r>
                <a:rPr lang="sk-SK" sz="1050" dirty="0" err="1"/>
                <a:t>genikulárne</a:t>
              </a:r>
              <a:r>
                <a:rPr lang="sk-SK" sz="1050" dirty="0"/>
                <a:t> jadro</a:t>
              </a:r>
            </a:p>
          </p:txBody>
        </p:sp>
        <p:sp>
          <p:nvSpPr>
            <p:cNvPr id="9" name="BlokTextu 8">
              <a:extLst>
                <a:ext uri="{FF2B5EF4-FFF2-40B4-BE49-F238E27FC236}">
                  <a16:creationId xmlns:a16="http://schemas.microsoft.com/office/drawing/2014/main" id="{0BD68A33-5FA1-4F35-900D-1824ECB74544}"/>
                </a:ext>
              </a:extLst>
            </p:cNvPr>
            <p:cNvSpPr txBox="1"/>
            <p:nvPr/>
          </p:nvSpPr>
          <p:spPr>
            <a:xfrm>
              <a:off x="11399178" y="1845931"/>
              <a:ext cx="768395" cy="323165"/>
            </a:xfrm>
            <a:prstGeom prst="rect">
              <a:avLst/>
            </a:prstGeom>
            <a:solidFill>
              <a:schemeClr val="bg1"/>
            </a:solidFill>
          </p:spPr>
          <p:txBody>
            <a:bodyPr wrap="square" lIns="0" tIns="0" rIns="0" bIns="0" rtlCol="0">
              <a:spAutoFit/>
            </a:bodyPr>
            <a:lstStyle/>
            <a:p>
              <a:pPr algn="ctr"/>
              <a:r>
                <a:rPr lang="sk-SK" sz="1050" dirty="0"/>
                <a:t>Zrakový </a:t>
              </a:r>
              <a:r>
                <a:rPr lang="sk-SK" sz="1050" dirty="0" err="1"/>
                <a:t>kortex</a:t>
              </a:r>
              <a:endParaRPr lang="sk-SK" sz="1050" dirty="0"/>
            </a:p>
          </p:txBody>
        </p:sp>
      </p:grpSp>
    </p:spTree>
    <p:extLst>
      <p:ext uri="{BB962C8B-B14F-4D97-AF65-F5344CB8AC3E}">
        <p14:creationId xmlns:p14="http://schemas.microsoft.com/office/powerpoint/2010/main" val="1708220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morfológia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10972798" cy="5089890"/>
          </a:xfrm>
        </p:spPr>
        <p:txBody>
          <a:bodyPr>
            <a:normAutofit/>
          </a:bodyPr>
          <a:lstStyle/>
          <a:p>
            <a:pPr>
              <a:lnSpc>
                <a:spcPct val="105000"/>
              </a:lnSpc>
            </a:pPr>
            <a:r>
              <a:rPr lang="sk-SK" sz="2400" b="1" dirty="0">
                <a:solidFill>
                  <a:srgbClr val="0066CC"/>
                </a:solidFill>
                <a:latin typeface="Trebuchet MS" panose="020B0603020202020204" pitchFamily="34" charset="0"/>
              </a:rPr>
              <a:t>Očná guľa </a:t>
            </a:r>
            <a:r>
              <a:rPr lang="sk-SK" sz="2400" dirty="0">
                <a:latin typeface="Trebuchet MS" panose="020B0603020202020204" pitchFamily="34" charset="0"/>
              </a:rPr>
              <a:t>(</a:t>
            </a:r>
            <a:r>
              <a:rPr lang="sk-SK" sz="2400" dirty="0" err="1">
                <a:latin typeface="Trebuchet MS" panose="020B0603020202020204" pitchFamily="34" charset="0"/>
              </a:rPr>
              <a:t>bulbus</a:t>
            </a:r>
            <a:r>
              <a:rPr lang="sk-SK" sz="2400" dirty="0">
                <a:latin typeface="Trebuchet MS" panose="020B0603020202020204" pitchFamily="34" charset="0"/>
              </a:rPr>
              <a:t> </a:t>
            </a:r>
            <a:r>
              <a:rPr lang="sk-SK" sz="2400" dirty="0" err="1">
                <a:latin typeface="Trebuchet MS" panose="020B0603020202020204" pitchFamily="34" charset="0"/>
              </a:rPr>
              <a:t>oculi</a:t>
            </a:r>
            <a:r>
              <a:rPr lang="sk-SK" sz="2400" dirty="0">
                <a:latin typeface="Trebuchet MS" panose="020B0603020202020204" pitchFamily="34" charset="0"/>
              </a:rPr>
              <a:t>) má okrúhly tvar s priemerom cca. 2,5 cm. </a:t>
            </a:r>
          </a:p>
          <a:p>
            <a:pPr>
              <a:lnSpc>
                <a:spcPct val="105000"/>
              </a:lnSpc>
            </a:pPr>
            <a:r>
              <a:rPr lang="sk-SK" sz="2400" dirty="0">
                <a:latin typeface="Trebuchet MS" panose="020B0603020202020204" pitchFamily="34" charset="0"/>
              </a:rPr>
              <a:t>Pozostáva z 3 častí (zvonka dovnútra):</a:t>
            </a:r>
          </a:p>
          <a:p>
            <a:pPr lvl="1">
              <a:lnSpc>
                <a:spcPct val="105000"/>
              </a:lnSpc>
            </a:pPr>
            <a:r>
              <a:rPr lang="sk-SK" sz="2400" b="1" dirty="0">
                <a:latin typeface="Trebuchet MS" panose="020B0603020202020204" pitchFamily="34" charset="0"/>
              </a:rPr>
              <a:t>1. bielko (</a:t>
            </a:r>
            <a:r>
              <a:rPr lang="sk-SK" sz="2400" b="1" dirty="0" err="1">
                <a:latin typeface="Trebuchet MS" panose="020B0603020202020204" pitchFamily="34" charset="0"/>
              </a:rPr>
              <a:t>skléra</a:t>
            </a:r>
            <a:r>
              <a:rPr lang="sk-SK" sz="2400" b="1" dirty="0">
                <a:latin typeface="Trebuchet MS" panose="020B0603020202020204" pitchFamily="34" charset="0"/>
              </a:rPr>
              <a:t>) </a:t>
            </a:r>
            <a:r>
              <a:rPr lang="sk-SK" sz="2400" dirty="0">
                <a:latin typeface="Trebuchet MS" panose="020B0603020202020204" pitchFamily="34" charset="0"/>
              </a:rPr>
              <a:t>a</a:t>
            </a:r>
            <a:r>
              <a:rPr lang="sk-SK" sz="2400" b="1" dirty="0">
                <a:latin typeface="Trebuchet MS" panose="020B0603020202020204" pitchFamily="34" charset="0"/>
              </a:rPr>
              <a:t> rohovka (</a:t>
            </a:r>
            <a:r>
              <a:rPr lang="sk-SK" sz="2400" b="1" dirty="0" err="1">
                <a:latin typeface="Trebuchet MS" panose="020B0603020202020204" pitchFamily="34" charset="0"/>
              </a:rPr>
              <a:t>cornea</a:t>
            </a:r>
            <a:r>
              <a:rPr lang="sk-SK" sz="2400" b="1" dirty="0">
                <a:latin typeface="Trebuchet MS" panose="020B0603020202020204" pitchFamily="34" charset="0"/>
              </a:rPr>
              <a:t>)</a:t>
            </a:r>
          </a:p>
          <a:p>
            <a:pPr lvl="1">
              <a:lnSpc>
                <a:spcPct val="105000"/>
              </a:lnSpc>
            </a:pPr>
            <a:r>
              <a:rPr lang="sk-SK" sz="2400" b="1" dirty="0">
                <a:latin typeface="Trebuchet MS" panose="020B0603020202020204" pitchFamily="34" charset="0"/>
              </a:rPr>
              <a:t>2. </a:t>
            </a:r>
            <a:r>
              <a:rPr lang="sk-SK" sz="2400" b="1" dirty="0" err="1">
                <a:latin typeface="Trebuchet MS" panose="020B0603020202020204" pitchFamily="34" charset="0"/>
              </a:rPr>
              <a:t>uvea</a:t>
            </a:r>
            <a:r>
              <a:rPr lang="sk-SK" sz="2400" b="1" dirty="0">
                <a:latin typeface="Trebuchet MS" panose="020B0603020202020204" pitchFamily="34" charset="0"/>
              </a:rPr>
              <a:t> </a:t>
            </a:r>
            <a:r>
              <a:rPr lang="sk-SK" sz="2400" dirty="0">
                <a:latin typeface="Trebuchet MS" panose="020B0603020202020204" pitchFamily="34" charset="0"/>
              </a:rPr>
              <a:t>obsahuje</a:t>
            </a:r>
            <a:r>
              <a:rPr lang="sk-SK" sz="2400" b="1" dirty="0">
                <a:latin typeface="Trebuchet MS" panose="020B0603020202020204" pitchFamily="34" charset="0"/>
              </a:rPr>
              <a:t> </a:t>
            </a:r>
            <a:r>
              <a:rPr lang="sk-SK" sz="2400" b="1" dirty="0" err="1">
                <a:latin typeface="Trebuchet MS" panose="020B0603020202020204" pitchFamily="34" charset="0"/>
              </a:rPr>
              <a:t>cievovku</a:t>
            </a:r>
            <a:r>
              <a:rPr lang="sk-SK" sz="2400" b="1" dirty="0">
                <a:latin typeface="Trebuchet MS" panose="020B0603020202020204" pitchFamily="34" charset="0"/>
              </a:rPr>
              <a:t> (</a:t>
            </a:r>
            <a:r>
              <a:rPr lang="sk-SK" sz="2400" b="1" dirty="0" err="1">
                <a:latin typeface="Trebuchet MS" panose="020B0603020202020204" pitchFamily="34" charset="0"/>
              </a:rPr>
              <a:t>choroidea</a:t>
            </a:r>
            <a:r>
              <a:rPr lang="sk-SK" sz="2400" b="1" dirty="0">
                <a:latin typeface="Trebuchet MS" panose="020B0603020202020204" pitchFamily="34" charset="0"/>
              </a:rPr>
              <a:t>), dúhovku (iris) </a:t>
            </a:r>
            <a:r>
              <a:rPr lang="sk-SK" sz="2400" dirty="0">
                <a:latin typeface="Trebuchet MS" panose="020B0603020202020204" pitchFamily="34" charset="0"/>
              </a:rPr>
              <a:t>a</a:t>
            </a:r>
            <a:r>
              <a:rPr lang="sk-SK" sz="2400" b="1" dirty="0">
                <a:latin typeface="Trebuchet MS" panose="020B0603020202020204" pitchFamily="34" charset="0"/>
              </a:rPr>
              <a:t> 	</a:t>
            </a:r>
            <a:r>
              <a:rPr lang="sk-SK" sz="2400" b="1" dirty="0" err="1">
                <a:latin typeface="Trebuchet MS" panose="020B0603020202020204" pitchFamily="34" charset="0"/>
              </a:rPr>
              <a:t>vráskovcové</a:t>
            </a:r>
            <a:r>
              <a:rPr lang="sk-SK" sz="2400" b="1" dirty="0">
                <a:latin typeface="Trebuchet MS" panose="020B0603020202020204" pitchFamily="34" charset="0"/>
              </a:rPr>
              <a:t> teliesko (corpus </a:t>
            </a:r>
            <a:r>
              <a:rPr lang="sk-SK" sz="2400" b="1" dirty="0" err="1">
                <a:latin typeface="Trebuchet MS" panose="020B0603020202020204" pitchFamily="34" charset="0"/>
              </a:rPr>
              <a:t>ciliare</a:t>
            </a:r>
            <a:r>
              <a:rPr lang="sk-SK" sz="2400" b="1" dirty="0">
                <a:latin typeface="Trebuchet MS" panose="020B0603020202020204" pitchFamily="34" charset="0"/>
              </a:rPr>
              <a:t>)</a:t>
            </a:r>
          </a:p>
          <a:p>
            <a:pPr lvl="1">
              <a:lnSpc>
                <a:spcPct val="105000"/>
              </a:lnSpc>
            </a:pPr>
            <a:r>
              <a:rPr lang="sk-SK" sz="2400" b="1" dirty="0">
                <a:latin typeface="Trebuchet MS" panose="020B0603020202020204" pitchFamily="34" charset="0"/>
              </a:rPr>
              <a:t>3. sietnica (retina)</a:t>
            </a:r>
          </a:p>
          <a:p>
            <a:pPr>
              <a:lnSpc>
                <a:spcPct val="105000"/>
              </a:lnSpc>
            </a:pPr>
            <a:r>
              <a:rPr lang="sk-SK" sz="2400" dirty="0">
                <a:latin typeface="Trebuchet MS" panose="020B0603020202020204" pitchFamily="34" charset="0"/>
              </a:rPr>
              <a:t>2 druhy tekutín:</a:t>
            </a:r>
          </a:p>
          <a:p>
            <a:pPr lvl="1">
              <a:lnSpc>
                <a:spcPct val="105000"/>
              </a:lnSpc>
            </a:pPr>
            <a:r>
              <a:rPr lang="sk-SK" sz="2400" dirty="0">
                <a:latin typeface="Trebuchet MS" panose="020B0603020202020204" pitchFamily="34" charset="0"/>
              </a:rPr>
              <a:t>Vodnatý komorový mok – </a:t>
            </a:r>
            <a:r>
              <a:rPr lang="sk-SK" sz="2400" b="1" dirty="0" err="1">
                <a:solidFill>
                  <a:srgbClr val="0066CC"/>
                </a:solidFill>
                <a:latin typeface="Trebuchet MS" panose="020B0603020202020204" pitchFamily="34" charset="0"/>
              </a:rPr>
              <a:t>aqeous</a:t>
            </a:r>
            <a:r>
              <a:rPr lang="sk-SK" sz="2400" b="1" dirty="0">
                <a:solidFill>
                  <a:srgbClr val="0066CC"/>
                </a:solidFill>
                <a:latin typeface="Trebuchet MS" panose="020B0603020202020204" pitchFamily="34" charset="0"/>
              </a:rPr>
              <a:t> humor</a:t>
            </a:r>
            <a:r>
              <a:rPr lang="sk-SK" sz="2400" dirty="0">
                <a:latin typeface="Trebuchet MS" panose="020B0603020202020204" pitchFamily="34" charset="0"/>
              </a:rPr>
              <a:t>, vyplňuje prednú a zadnú očnú komoru. </a:t>
            </a:r>
          </a:p>
          <a:p>
            <a:pPr lvl="1">
              <a:lnSpc>
                <a:spcPct val="105000"/>
              </a:lnSpc>
            </a:pPr>
            <a:r>
              <a:rPr lang="sk-SK" sz="2400" dirty="0" err="1">
                <a:latin typeface="Trebuchet MS" panose="020B0603020202020204" pitchFamily="34" charset="0"/>
              </a:rPr>
              <a:t>Sklovcová</a:t>
            </a:r>
            <a:r>
              <a:rPr lang="sk-SK" sz="2400" dirty="0">
                <a:latin typeface="Trebuchet MS" panose="020B0603020202020204" pitchFamily="34" charset="0"/>
              </a:rPr>
              <a:t> tekutina - </a:t>
            </a:r>
            <a:r>
              <a:rPr lang="sk-SK" sz="2400" b="1" dirty="0" err="1">
                <a:solidFill>
                  <a:srgbClr val="0066CC"/>
                </a:solidFill>
                <a:latin typeface="Trebuchet MS" panose="020B0603020202020204" pitchFamily="34" charset="0"/>
              </a:rPr>
              <a:t>vitreous</a:t>
            </a:r>
            <a:r>
              <a:rPr lang="sk-SK" sz="2400" b="1" dirty="0">
                <a:solidFill>
                  <a:srgbClr val="0066CC"/>
                </a:solidFill>
                <a:latin typeface="Trebuchet MS" panose="020B0603020202020204" pitchFamily="34" charset="0"/>
              </a:rPr>
              <a:t> humor</a:t>
            </a:r>
            <a:r>
              <a:rPr lang="sk-SK" sz="2400" dirty="0">
                <a:latin typeface="Trebuchet MS" panose="020B0603020202020204" pitchFamily="34" charset="0"/>
              </a:rPr>
              <a:t>, vyplňuje zadný segment oka za šošovkou.</a:t>
            </a:r>
          </a:p>
        </p:txBody>
      </p:sp>
      <p:pic>
        <p:nvPicPr>
          <p:cNvPr id="6146" name="Picture 2" descr="Eye Anatomy - Exeter Eye">
            <a:extLst>
              <a:ext uri="{FF2B5EF4-FFF2-40B4-BE49-F238E27FC236}">
                <a16:creationId xmlns:a16="http://schemas.microsoft.com/office/drawing/2014/main" id="{E2E49338-89E1-4123-ABA5-2EA5D77F4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8111" y="32368"/>
            <a:ext cx="3433889" cy="1404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77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Skupina 22">
            <a:extLst>
              <a:ext uri="{FF2B5EF4-FFF2-40B4-BE49-F238E27FC236}">
                <a16:creationId xmlns:a16="http://schemas.microsoft.com/office/drawing/2014/main" id="{907E5878-03A6-4236-974B-1B08B6D3151C}"/>
              </a:ext>
            </a:extLst>
          </p:cNvPr>
          <p:cNvGrpSpPr/>
          <p:nvPr/>
        </p:nvGrpSpPr>
        <p:grpSpPr>
          <a:xfrm>
            <a:off x="2057400" y="0"/>
            <a:ext cx="8077200" cy="6838950"/>
            <a:chOff x="2057400" y="0"/>
            <a:chExt cx="8077200" cy="6838950"/>
          </a:xfrm>
        </p:grpSpPr>
        <p:pic>
          <p:nvPicPr>
            <p:cNvPr id="20" name="Obrázok 19">
              <a:extLst>
                <a:ext uri="{FF2B5EF4-FFF2-40B4-BE49-F238E27FC236}">
                  <a16:creationId xmlns:a16="http://schemas.microsoft.com/office/drawing/2014/main" id="{F200270E-3815-4FB2-974E-1D73986478A4}"/>
                </a:ext>
              </a:extLst>
            </p:cNvPr>
            <p:cNvPicPr>
              <a:picLocks noChangeAspect="1"/>
            </p:cNvPicPr>
            <p:nvPr/>
          </p:nvPicPr>
          <p:blipFill>
            <a:blip r:embed="rId2"/>
            <a:stretch>
              <a:fillRect/>
            </a:stretch>
          </p:blipFill>
          <p:spPr>
            <a:xfrm>
              <a:off x="2057400" y="0"/>
              <a:ext cx="8077200" cy="6838950"/>
            </a:xfrm>
            <a:prstGeom prst="rect">
              <a:avLst/>
            </a:prstGeom>
          </p:spPr>
        </p:pic>
        <p:sp>
          <p:nvSpPr>
            <p:cNvPr id="2" name="BlokTextu 1">
              <a:extLst>
                <a:ext uri="{FF2B5EF4-FFF2-40B4-BE49-F238E27FC236}">
                  <a16:creationId xmlns:a16="http://schemas.microsoft.com/office/drawing/2014/main" id="{57F55C12-A0AF-48B0-A971-715014E3F289}"/>
                </a:ext>
              </a:extLst>
            </p:cNvPr>
            <p:cNvSpPr txBox="1"/>
            <p:nvPr/>
          </p:nvSpPr>
          <p:spPr>
            <a:xfrm>
              <a:off x="2290046" y="233965"/>
              <a:ext cx="2848396" cy="523220"/>
            </a:xfrm>
            <a:prstGeom prst="rect">
              <a:avLst/>
            </a:prstGeom>
            <a:solidFill>
              <a:srgbClr val="063853"/>
            </a:solidFill>
          </p:spPr>
          <p:txBody>
            <a:bodyPr wrap="square" rtlCol="0">
              <a:spAutoFit/>
            </a:bodyPr>
            <a:lstStyle/>
            <a:p>
              <a:pPr algn="ctr"/>
              <a:r>
                <a:rPr lang="sk-SK" sz="2800" dirty="0">
                  <a:solidFill>
                    <a:schemeClr val="bg1"/>
                  </a:solidFill>
                </a:rPr>
                <a:t>Anatómia oka</a:t>
              </a:r>
            </a:p>
          </p:txBody>
        </p:sp>
        <p:sp>
          <p:nvSpPr>
            <p:cNvPr id="5" name="BlokTextu 4">
              <a:extLst>
                <a:ext uri="{FF2B5EF4-FFF2-40B4-BE49-F238E27FC236}">
                  <a16:creationId xmlns:a16="http://schemas.microsoft.com/office/drawing/2014/main" id="{2CD4ABBF-A54D-414A-9AEC-4CB97C8077CD}"/>
                </a:ext>
              </a:extLst>
            </p:cNvPr>
            <p:cNvSpPr txBox="1"/>
            <p:nvPr/>
          </p:nvSpPr>
          <p:spPr>
            <a:xfrm>
              <a:off x="2752642" y="5702188"/>
              <a:ext cx="1171995" cy="369332"/>
            </a:xfrm>
            <a:prstGeom prst="rect">
              <a:avLst/>
            </a:prstGeom>
            <a:solidFill>
              <a:srgbClr val="063853"/>
            </a:solidFill>
          </p:spPr>
          <p:txBody>
            <a:bodyPr wrap="square" rtlCol="0">
              <a:spAutoFit/>
            </a:bodyPr>
            <a:lstStyle/>
            <a:p>
              <a:pPr algn="r"/>
              <a:r>
                <a:rPr lang="sk-SK" dirty="0">
                  <a:solidFill>
                    <a:schemeClr val="bg1"/>
                  </a:solidFill>
                </a:rPr>
                <a:t>bielko</a:t>
              </a:r>
            </a:p>
          </p:txBody>
        </p:sp>
        <p:sp>
          <p:nvSpPr>
            <p:cNvPr id="6" name="BlokTextu 5">
              <a:extLst>
                <a:ext uri="{FF2B5EF4-FFF2-40B4-BE49-F238E27FC236}">
                  <a16:creationId xmlns:a16="http://schemas.microsoft.com/office/drawing/2014/main" id="{FC231BA4-8BD6-4525-80BC-ED43EB1CCE6F}"/>
                </a:ext>
              </a:extLst>
            </p:cNvPr>
            <p:cNvSpPr txBox="1"/>
            <p:nvPr/>
          </p:nvSpPr>
          <p:spPr>
            <a:xfrm>
              <a:off x="2542248" y="5158673"/>
              <a:ext cx="1171996" cy="369332"/>
            </a:xfrm>
            <a:prstGeom prst="rect">
              <a:avLst/>
            </a:prstGeom>
            <a:solidFill>
              <a:srgbClr val="063853"/>
            </a:solidFill>
          </p:spPr>
          <p:txBody>
            <a:bodyPr wrap="square" rtlCol="0">
              <a:spAutoFit/>
            </a:bodyPr>
            <a:lstStyle/>
            <a:p>
              <a:pPr algn="r"/>
              <a:r>
                <a:rPr lang="sk-SK" dirty="0">
                  <a:solidFill>
                    <a:schemeClr val="bg1"/>
                  </a:solidFill>
                </a:rPr>
                <a:t>spojivka</a:t>
              </a:r>
            </a:p>
          </p:txBody>
        </p:sp>
        <p:sp>
          <p:nvSpPr>
            <p:cNvPr id="7" name="BlokTextu 6">
              <a:extLst>
                <a:ext uri="{FF2B5EF4-FFF2-40B4-BE49-F238E27FC236}">
                  <a16:creationId xmlns:a16="http://schemas.microsoft.com/office/drawing/2014/main" id="{E4513149-05CA-4A2A-8CAC-BE3B6034552B}"/>
                </a:ext>
              </a:extLst>
            </p:cNvPr>
            <p:cNvSpPr txBox="1"/>
            <p:nvPr/>
          </p:nvSpPr>
          <p:spPr>
            <a:xfrm>
              <a:off x="2184703" y="4638709"/>
              <a:ext cx="943543" cy="276999"/>
            </a:xfrm>
            <a:prstGeom prst="rect">
              <a:avLst/>
            </a:prstGeom>
            <a:solidFill>
              <a:srgbClr val="063853"/>
            </a:solidFill>
          </p:spPr>
          <p:txBody>
            <a:bodyPr wrap="square" lIns="0" tIns="0" rIns="0" bIns="0" rtlCol="0">
              <a:spAutoFit/>
            </a:bodyPr>
            <a:lstStyle/>
            <a:p>
              <a:pPr algn="ctr"/>
              <a:r>
                <a:rPr lang="sk-SK" dirty="0">
                  <a:solidFill>
                    <a:schemeClr val="bg1"/>
                  </a:solidFill>
                </a:rPr>
                <a:t>rohovka</a:t>
              </a:r>
            </a:p>
          </p:txBody>
        </p:sp>
        <p:sp>
          <p:nvSpPr>
            <p:cNvPr id="8" name="BlokTextu 7">
              <a:extLst>
                <a:ext uri="{FF2B5EF4-FFF2-40B4-BE49-F238E27FC236}">
                  <a16:creationId xmlns:a16="http://schemas.microsoft.com/office/drawing/2014/main" id="{0477F497-419F-4816-9EB4-72FF2030B343}"/>
                </a:ext>
              </a:extLst>
            </p:cNvPr>
            <p:cNvSpPr txBox="1"/>
            <p:nvPr/>
          </p:nvSpPr>
          <p:spPr>
            <a:xfrm>
              <a:off x="8300581" y="1252779"/>
              <a:ext cx="943543" cy="276999"/>
            </a:xfrm>
            <a:prstGeom prst="rect">
              <a:avLst/>
            </a:prstGeom>
            <a:solidFill>
              <a:srgbClr val="063853"/>
            </a:solidFill>
          </p:spPr>
          <p:txBody>
            <a:bodyPr wrap="square" lIns="0" tIns="0" rIns="0" bIns="0" rtlCol="0">
              <a:spAutoFit/>
            </a:bodyPr>
            <a:lstStyle/>
            <a:p>
              <a:pPr algn="ctr"/>
              <a:r>
                <a:rPr lang="sk-SK" dirty="0" err="1">
                  <a:solidFill>
                    <a:schemeClr val="bg1"/>
                  </a:solidFill>
                </a:rPr>
                <a:t>cievovka</a:t>
              </a:r>
              <a:endParaRPr lang="sk-SK" dirty="0">
                <a:solidFill>
                  <a:schemeClr val="bg1"/>
                </a:solidFill>
              </a:endParaRPr>
            </a:p>
          </p:txBody>
        </p:sp>
        <p:sp>
          <p:nvSpPr>
            <p:cNvPr id="9" name="BlokTextu 8">
              <a:extLst>
                <a:ext uri="{FF2B5EF4-FFF2-40B4-BE49-F238E27FC236}">
                  <a16:creationId xmlns:a16="http://schemas.microsoft.com/office/drawing/2014/main" id="{DF4E171D-247D-46BB-AE57-6E09FA9AB080}"/>
                </a:ext>
              </a:extLst>
            </p:cNvPr>
            <p:cNvSpPr txBox="1"/>
            <p:nvPr/>
          </p:nvSpPr>
          <p:spPr>
            <a:xfrm>
              <a:off x="2060537" y="2070852"/>
              <a:ext cx="943543" cy="276999"/>
            </a:xfrm>
            <a:prstGeom prst="rect">
              <a:avLst/>
            </a:prstGeom>
            <a:solidFill>
              <a:srgbClr val="063853"/>
            </a:solidFill>
          </p:spPr>
          <p:txBody>
            <a:bodyPr wrap="square" lIns="0" tIns="0" rIns="0" bIns="0" rtlCol="0">
              <a:spAutoFit/>
            </a:bodyPr>
            <a:lstStyle/>
            <a:p>
              <a:pPr algn="ctr"/>
              <a:r>
                <a:rPr lang="sk-SK" dirty="0">
                  <a:solidFill>
                    <a:schemeClr val="bg1"/>
                  </a:solidFill>
                </a:rPr>
                <a:t>dúhovka</a:t>
              </a:r>
            </a:p>
          </p:txBody>
        </p:sp>
        <p:sp>
          <p:nvSpPr>
            <p:cNvPr id="10" name="BlokTextu 9">
              <a:extLst>
                <a:ext uri="{FF2B5EF4-FFF2-40B4-BE49-F238E27FC236}">
                  <a16:creationId xmlns:a16="http://schemas.microsoft.com/office/drawing/2014/main" id="{2D7CEFCC-E3BB-47C0-9AD3-C7B8963D0187}"/>
                </a:ext>
              </a:extLst>
            </p:cNvPr>
            <p:cNvSpPr txBox="1"/>
            <p:nvPr/>
          </p:nvSpPr>
          <p:spPr>
            <a:xfrm>
              <a:off x="2833796" y="1329995"/>
              <a:ext cx="1171996" cy="369332"/>
            </a:xfrm>
            <a:prstGeom prst="rect">
              <a:avLst/>
            </a:prstGeom>
            <a:solidFill>
              <a:srgbClr val="063853"/>
            </a:solidFill>
          </p:spPr>
          <p:txBody>
            <a:bodyPr wrap="square" rtlCol="0">
              <a:spAutoFit/>
            </a:bodyPr>
            <a:lstStyle/>
            <a:p>
              <a:pPr algn="r"/>
              <a:r>
                <a:rPr lang="sk-SK" dirty="0">
                  <a:solidFill>
                    <a:schemeClr val="bg1"/>
                  </a:solidFill>
                </a:rPr>
                <a:t>spojivka</a:t>
              </a:r>
            </a:p>
          </p:txBody>
        </p:sp>
        <p:sp>
          <p:nvSpPr>
            <p:cNvPr id="11" name="BlokTextu 10">
              <a:extLst>
                <a:ext uri="{FF2B5EF4-FFF2-40B4-BE49-F238E27FC236}">
                  <a16:creationId xmlns:a16="http://schemas.microsoft.com/office/drawing/2014/main" id="{5D7C6388-11B9-48FC-A106-5AC9378004B0}"/>
                </a:ext>
              </a:extLst>
            </p:cNvPr>
            <p:cNvSpPr txBox="1"/>
            <p:nvPr/>
          </p:nvSpPr>
          <p:spPr>
            <a:xfrm>
              <a:off x="8882094" y="2033961"/>
              <a:ext cx="943543" cy="276999"/>
            </a:xfrm>
            <a:prstGeom prst="rect">
              <a:avLst/>
            </a:prstGeom>
            <a:solidFill>
              <a:srgbClr val="063853"/>
            </a:solidFill>
          </p:spPr>
          <p:txBody>
            <a:bodyPr wrap="square" lIns="0" tIns="0" rIns="0" bIns="0" rtlCol="0">
              <a:spAutoFit/>
            </a:bodyPr>
            <a:lstStyle/>
            <a:p>
              <a:pPr algn="ctr"/>
              <a:r>
                <a:rPr lang="sk-SK" dirty="0">
                  <a:solidFill>
                    <a:schemeClr val="bg1"/>
                  </a:solidFill>
                </a:rPr>
                <a:t>sietnica</a:t>
              </a:r>
            </a:p>
          </p:txBody>
        </p:sp>
        <p:sp>
          <p:nvSpPr>
            <p:cNvPr id="12" name="BlokTextu 11">
              <a:extLst>
                <a:ext uri="{FF2B5EF4-FFF2-40B4-BE49-F238E27FC236}">
                  <a16:creationId xmlns:a16="http://schemas.microsoft.com/office/drawing/2014/main" id="{854EF6AB-D984-4AA8-8148-977764F4A148}"/>
                </a:ext>
              </a:extLst>
            </p:cNvPr>
            <p:cNvSpPr txBox="1"/>
            <p:nvPr/>
          </p:nvSpPr>
          <p:spPr>
            <a:xfrm>
              <a:off x="9074250" y="2815143"/>
              <a:ext cx="943543" cy="276999"/>
            </a:xfrm>
            <a:prstGeom prst="rect">
              <a:avLst/>
            </a:prstGeom>
            <a:solidFill>
              <a:srgbClr val="063853"/>
            </a:solidFill>
          </p:spPr>
          <p:txBody>
            <a:bodyPr wrap="square" lIns="0" tIns="0" rIns="0" bIns="0" rtlCol="0">
              <a:spAutoFit/>
            </a:bodyPr>
            <a:lstStyle/>
            <a:p>
              <a:pPr algn="ctr"/>
              <a:r>
                <a:rPr lang="sk-SK" dirty="0">
                  <a:solidFill>
                    <a:schemeClr val="bg1"/>
                  </a:solidFill>
                </a:rPr>
                <a:t>makula</a:t>
              </a:r>
            </a:p>
          </p:txBody>
        </p:sp>
        <p:sp>
          <p:nvSpPr>
            <p:cNvPr id="13" name="BlokTextu 12">
              <a:extLst>
                <a:ext uri="{FF2B5EF4-FFF2-40B4-BE49-F238E27FC236}">
                  <a16:creationId xmlns:a16="http://schemas.microsoft.com/office/drawing/2014/main" id="{6095DF3D-0A2A-4689-A706-36E883E5A838}"/>
                </a:ext>
              </a:extLst>
            </p:cNvPr>
            <p:cNvSpPr txBox="1"/>
            <p:nvPr/>
          </p:nvSpPr>
          <p:spPr>
            <a:xfrm>
              <a:off x="8736026" y="5115388"/>
              <a:ext cx="1119428" cy="553998"/>
            </a:xfrm>
            <a:prstGeom prst="rect">
              <a:avLst/>
            </a:prstGeom>
            <a:solidFill>
              <a:srgbClr val="063853"/>
            </a:solidFill>
          </p:spPr>
          <p:txBody>
            <a:bodyPr wrap="square" lIns="0" tIns="0" rIns="0" bIns="0" rtlCol="0">
              <a:spAutoFit/>
            </a:bodyPr>
            <a:lstStyle/>
            <a:p>
              <a:pPr algn="ctr"/>
              <a:r>
                <a:rPr lang="sk-SK" dirty="0">
                  <a:solidFill>
                    <a:schemeClr val="bg1"/>
                  </a:solidFill>
                </a:rPr>
                <a:t>zrakový nerv</a:t>
              </a:r>
            </a:p>
          </p:txBody>
        </p:sp>
        <p:sp>
          <p:nvSpPr>
            <p:cNvPr id="14" name="BlokTextu 13">
              <a:extLst>
                <a:ext uri="{FF2B5EF4-FFF2-40B4-BE49-F238E27FC236}">
                  <a16:creationId xmlns:a16="http://schemas.microsoft.com/office/drawing/2014/main" id="{33126154-14B4-476E-BB54-990EC9C0DDB5}"/>
                </a:ext>
              </a:extLst>
            </p:cNvPr>
            <p:cNvSpPr txBox="1"/>
            <p:nvPr/>
          </p:nvSpPr>
          <p:spPr>
            <a:xfrm>
              <a:off x="7128641" y="5886854"/>
              <a:ext cx="1119428" cy="553998"/>
            </a:xfrm>
            <a:prstGeom prst="rect">
              <a:avLst/>
            </a:prstGeom>
            <a:solidFill>
              <a:srgbClr val="063853"/>
            </a:solidFill>
          </p:spPr>
          <p:txBody>
            <a:bodyPr wrap="square" lIns="0" tIns="0" rIns="0" bIns="0" rtlCol="0">
              <a:spAutoFit/>
            </a:bodyPr>
            <a:lstStyle/>
            <a:p>
              <a:pPr algn="ctr"/>
              <a:r>
                <a:rPr lang="sk-SK" dirty="0">
                  <a:solidFill>
                    <a:schemeClr val="bg1"/>
                  </a:solidFill>
                </a:rPr>
                <a:t>optický disk</a:t>
              </a:r>
            </a:p>
          </p:txBody>
        </p:sp>
        <p:sp>
          <p:nvSpPr>
            <p:cNvPr id="15" name="BlokTextu 14">
              <a:extLst>
                <a:ext uri="{FF2B5EF4-FFF2-40B4-BE49-F238E27FC236}">
                  <a16:creationId xmlns:a16="http://schemas.microsoft.com/office/drawing/2014/main" id="{E148A92D-7D86-4C2E-A8D4-19FA688BB1AE}"/>
                </a:ext>
              </a:extLst>
            </p:cNvPr>
            <p:cNvSpPr txBox="1"/>
            <p:nvPr/>
          </p:nvSpPr>
          <p:spPr>
            <a:xfrm>
              <a:off x="2058072" y="2848206"/>
              <a:ext cx="936000" cy="338554"/>
            </a:xfrm>
            <a:prstGeom prst="rect">
              <a:avLst/>
            </a:prstGeom>
            <a:solidFill>
              <a:srgbClr val="063853"/>
            </a:solidFill>
          </p:spPr>
          <p:txBody>
            <a:bodyPr wrap="square" rtlCol="0">
              <a:spAutoFit/>
            </a:bodyPr>
            <a:lstStyle/>
            <a:p>
              <a:pPr algn="r"/>
              <a:r>
                <a:rPr lang="sk-SK" sz="1600" dirty="0">
                  <a:solidFill>
                    <a:schemeClr val="bg1"/>
                  </a:solidFill>
                </a:rPr>
                <a:t>šošovka</a:t>
              </a:r>
            </a:p>
          </p:txBody>
        </p:sp>
        <p:sp>
          <p:nvSpPr>
            <p:cNvPr id="16" name="BlokTextu 15">
              <a:extLst>
                <a:ext uri="{FF2B5EF4-FFF2-40B4-BE49-F238E27FC236}">
                  <a16:creationId xmlns:a16="http://schemas.microsoft.com/office/drawing/2014/main" id="{18071F5A-5DD8-4999-A25E-0EA3E433B04E}"/>
                </a:ext>
              </a:extLst>
            </p:cNvPr>
            <p:cNvSpPr txBox="1"/>
            <p:nvPr/>
          </p:nvSpPr>
          <p:spPr>
            <a:xfrm>
              <a:off x="2079163" y="3685795"/>
              <a:ext cx="936000" cy="353943"/>
            </a:xfrm>
            <a:prstGeom prst="rect">
              <a:avLst/>
            </a:prstGeom>
            <a:solidFill>
              <a:srgbClr val="063853"/>
            </a:solidFill>
          </p:spPr>
          <p:txBody>
            <a:bodyPr wrap="square" rtlCol="0">
              <a:spAutoFit/>
            </a:bodyPr>
            <a:lstStyle/>
            <a:p>
              <a:pPr algn="r"/>
              <a:r>
                <a:rPr lang="sk-SK" sz="1700" dirty="0">
                  <a:solidFill>
                    <a:schemeClr val="bg1"/>
                  </a:solidFill>
                </a:rPr>
                <a:t>zrenica</a:t>
              </a:r>
            </a:p>
          </p:txBody>
        </p:sp>
        <p:sp>
          <p:nvSpPr>
            <p:cNvPr id="17" name="BlokTextu 16">
              <a:extLst>
                <a:ext uri="{FF2B5EF4-FFF2-40B4-BE49-F238E27FC236}">
                  <a16:creationId xmlns:a16="http://schemas.microsoft.com/office/drawing/2014/main" id="{37E780C5-056C-4D3B-A04E-322B7270A60F}"/>
                </a:ext>
              </a:extLst>
            </p:cNvPr>
            <p:cNvSpPr txBox="1"/>
            <p:nvPr/>
          </p:nvSpPr>
          <p:spPr>
            <a:xfrm>
              <a:off x="5089450" y="1787739"/>
              <a:ext cx="1402473" cy="492443"/>
            </a:xfrm>
            <a:prstGeom prst="rect">
              <a:avLst/>
            </a:prstGeom>
            <a:noFill/>
          </p:spPr>
          <p:txBody>
            <a:bodyPr wrap="square" lIns="0" tIns="0" rIns="0" bIns="0" rtlCol="0">
              <a:spAutoFit/>
            </a:bodyPr>
            <a:lstStyle/>
            <a:p>
              <a:pPr algn="ctr"/>
              <a:r>
                <a:rPr lang="sk-SK" sz="1600" dirty="0" err="1">
                  <a:solidFill>
                    <a:schemeClr val="bg1"/>
                  </a:solidFill>
                </a:rPr>
                <a:t>vráskovcové</a:t>
              </a:r>
              <a:r>
                <a:rPr lang="sk-SK" sz="1600" dirty="0">
                  <a:solidFill>
                    <a:schemeClr val="bg1"/>
                  </a:solidFill>
                </a:rPr>
                <a:t> teliesko</a:t>
              </a:r>
            </a:p>
          </p:txBody>
        </p:sp>
        <p:sp>
          <p:nvSpPr>
            <p:cNvPr id="21" name="BlokTextu 20">
              <a:extLst>
                <a:ext uri="{FF2B5EF4-FFF2-40B4-BE49-F238E27FC236}">
                  <a16:creationId xmlns:a16="http://schemas.microsoft.com/office/drawing/2014/main" id="{B4806595-1B89-4489-8E57-BEA00F669AF9}"/>
                </a:ext>
              </a:extLst>
            </p:cNvPr>
            <p:cNvSpPr txBox="1"/>
            <p:nvPr/>
          </p:nvSpPr>
          <p:spPr>
            <a:xfrm>
              <a:off x="5013250" y="4577819"/>
              <a:ext cx="1402473" cy="492443"/>
            </a:xfrm>
            <a:prstGeom prst="rect">
              <a:avLst/>
            </a:prstGeom>
            <a:noFill/>
          </p:spPr>
          <p:txBody>
            <a:bodyPr wrap="square" lIns="0" tIns="0" rIns="0" bIns="0" rtlCol="0">
              <a:spAutoFit/>
            </a:bodyPr>
            <a:lstStyle/>
            <a:p>
              <a:pPr algn="ctr"/>
              <a:r>
                <a:rPr lang="sk-SK" sz="1600" dirty="0">
                  <a:solidFill>
                    <a:schemeClr val="bg1"/>
                  </a:solidFill>
                </a:rPr>
                <a:t>predná komora</a:t>
              </a:r>
            </a:p>
          </p:txBody>
        </p:sp>
        <p:sp>
          <p:nvSpPr>
            <p:cNvPr id="22" name="BlokTextu 21">
              <a:extLst>
                <a:ext uri="{FF2B5EF4-FFF2-40B4-BE49-F238E27FC236}">
                  <a16:creationId xmlns:a16="http://schemas.microsoft.com/office/drawing/2014/main" id="{332A6CA3-981E-4F9A-8215-D9712E718B40}"/>
                </a:ext>
              </a:extLst>
            </p:cNvPr>
            <p:cNvSpPr txBox="1"/>
            <p:nvPr/>
          </p:nvSpPr>
          <p:spPr>
            <a:xfrm>
              <a:off x="5089449" y="3310736"/>
              <a:ext cx="1402473" cy="246221"/>
            </a:xfrm>
            <a:prstGeom prst="rect">
              <a:avLst/>
            </a:prstGeom>
            <a:noFill/>
          </p:spPr>
          <p:txBody>
            <a:bodyPr wrap="square" lIns="0" tIns="0" rIns="0" bIns="0" rtlCol="0">
              <a:spAutoFit/>
            </a:bodyPr>
            <a:lstStyle/>
            <a:p>
              <a:pPr algn="ctr"/>
              <a:r>
                <a:rPr lang="sk-SK" sz="1600" dirty="0" err="1">
                  <a:solidFill>
                    <a:schemeClr val="bg1"/>
                  </a:solidFill>
                </a:rPr>
                <a:t>sklovec</a:t>
              </a:r>
              <a:endParaRPr lang="sk-SK" sz="1600" dirty="0">
                <a:solidFill>
                  <a:schemeClr val="bg1"/>
                </a:solidFill>
              </a:endParaRPr>
            </a:p>
          </p:txBody>
        </p:sp>
      </p:grpSp>
    </p:spTree>
    <p:extLst>
      <p:ext uri="{BB962C8B-B14F-4D97-AF65-F5344CB8AC3E}">
        <p14:creationId xmlns:p14="http://schemas.microsoft.com/office/powerpoint/2010/main" val="2349036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Skupina 11">
            <a:extLst>
              <a:ext uri="{FF2B5EF4-FFF2-40B4-BE49-F238E27FC236}">
                <a16:creationId xmlns:a16="http://schemas.microsoft.com/office/drawing/2014/main" id="{A2D187B2-4C8B-4A8E-8B9E-ECA047FE591F}"/>
              </a:ext>
            </a:extLst>
          </p:cNvPr>
          <p:cNvGrpSpPr/>
          <p:nvPr/>
        </p:nvGrpSpPr>
        <p:grpSpPr>
          <a:xfrm>
            <a:off x="7583935" y="949439"/>
            <a:ext cx="4400044" cy="5280053"/>
            <a:chOff x="7583935" y="949439"/>
            <a:chExt cx="4400044" cy="5280053"/>
          </a:xfrm>
        </p:grpSpPr>
        <p:pic>
          <p:nvPicPr>
            <p:cNvPr id="4" name="Picture 2" descr="Human Eye Anatomy Parts Of The Eye And Structure Of The">
              <a:extLst>
                <a:ext uri="{FF2B5EF4-FFF2-40B4-BE49-F238E27FC236}">
                  <a16:creationId xmlns:a16="http://schemas.microsoft.com/office/drawing/2014/main" id="{783899E1-19DC-4E25-997E-5F17D02F3C8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583935" y="949439"/>
              <a:ext cx="4400044" cy="5280053"/>
            </a:xfrm>
            <a:prstGeom prst="rect">
              <a:avLst/>
            </a:prstGeom>
            <a:noFill/>
            <a:extLst>
              <a:ext uri="{909E8E84-426E-40DD-AFC4-6F175D3DCCD1}">
                <a14:hiddenFill xmlns:a14="http://schemas.microsoft.com/office/drawing/2010/main">
                  <a:solidFill>
                    <a:srgbClr val="FFFFFF"/>
                  </a:solidFill>
                </a14:hiddenFill>
              </a:ext>
            </a:extLst>
          </p:spPr>
        </p:pic>
        <p:sp>
          <p:nvSpPr>
            <p:cNvPr id="5" name="BlokTextu 4">
              <a:extLst>
                <a:ext uri="{FF2B5EF4-FFF2-40B4-BE49-F238E27FC236}">
                  <a16:creationId xmlns:a16="http://schemas.microsoft.com/office/drawing/2014/main" id="{AE0B8328-7058-4C16-BAFC-EDC069BA1DDD}"/>
                </a:ext>
              </a:extLst>
            </p:cNvPr>
            <p:cNvSpPr txBox="1"/>
            <p:nvPr/>
          </p:nvSpPr>
          <p:spPr>
            <a:xfrm>
              <a:off x="7765925" y="2868546"/>
              <a:ext cx="1082799" cy="430887"/>
            </a:xfrm>
            <a:prstGeom prst="rect">
              <a:avLst/>
            </a:prstGeom>
            <a:solidFill>
              <a:schemeClr val="bg1"/>
            </a:solidFill>
          </p:spPr>
          <p:txBody>
            <a:bodyPr wrap="square" lIns="0" tIns="0" rIns="0" bIns="0" rtlCol="0">
              <a:spAutoFit/>
            </a:bodyPr>
            <a:lstStyle/>
            <a:p>
              <a:pPr algn="ctr"/>
              <a:r>
                <a:rPr lang="sk-SK" sz="1400" dirty="0"/>
                <a:t>Zrenica a šošovka</a:t>
              </a:r>
            </a:p>
          </p:txBody>
        </p:sp>
        <p:sp>
          <p:nvSpPr>
            <p:cNvPr id="6" name="BlokTextu 5">
              <a:extLst>
                <a:ext uri="{FF2B5EF4-FFF2-40B4-BE49-F238E27FC236}">
                  <a16:creationId xmlns:a16="http://schemas.microsoft.com/office/drawing/2014/main" id="{31E54771-2061-4499-A7A5-5B3A8E5C28B2}"/>
                </a:ext>
              </a:extLst>
            </p:cNvPr>
            <p:cNvSpPr txBox="1"/>
            <p:nvPr/>
          </p:nvSpPr>
          <p:spPr>
            <a:xfrm>
              <a:off x="8848725" y="3219448"/>
              <a:ext cx="742950" cy="215444"/>
            </a:xfrm>
            <a:prstGeom prst="rect">
              <a:avLst/>
            </a:prstGeom>
            <a:solidFill>
              <a:schemeClr val="bg1"/>
            </a:solidFill>
          </p:spPr>
          <p:txBody>
            <a:bodyPr wrap="square" lIns="0" tIns="0" rIns="0" bIns="0" rtlCol="0">
              <a:spAutoFit/>
            </a:bodyPr>
            <a:lstStyle/>
            <a:p>
              <a:pPr algn="ctr"/>
              <a:r>
                <a:rPr lang="sk-SK" sz="1400" dirty="0"/>
                <a:t>Dúhovka</a:t>
              </a:r>
              <a:endParaRPr lang="sk-SK" sz="1600" dirty="0"/>
            </a:p>
          </p:txBody>
        </p:sp>
        <p:sp>
          <p:nvSpPr>
            <p:cNvPr id="7" name="BlokTextu 6">
              <a:extLst>
                <a:ext uri="{FF2B5EF4-FFF2-40B4-BE49-F238E27FC236}">
                  <a16:creationId xmlns:a16="http://schemas.microsoft.com/office/drawing/2014/main" id="{5DB64DE5-8312-44B4-A805-14AB75316396}"/>
                </a:ext>
              </a:extLst>
            </p:cNvPr>
            <p:cNvSpPr txBox="1"/>
            <p:nvPr/>
          </p:nvSpPr>
          <p:spPr>
            <a:xfrm>
              <a:off x="10959408" y="4075568"/>
              <a:ext cx="775391" cy="215444"/>
            </a:xfrm>
            <a:prstGeom prst="rect">
              <a:avLst/>
            </a:prstGeom>
            <a:solidFill>
              <a:schemeClr val="bg1"/>
            </a:solidFill>
          </p:spPr>
          <p:txBody>
            <a:bodyPr wrap="square" lIns="0" tIns="0" rIns="0" bIns="0" rtlCol="0">
              <a:spAutoFit/>
            </a:bodyPr>
            <a:lstStyle/>
            <a:p>
              <a:pPr algn="ctr"/>
              <a:r>
                <a:rPr lang="sk-SK" sz="1400" dirty="0" err="1"/>
                <a:t>Cievovka</a:t>
              </a:r>
              <a:endParaRPr lang="sk-SK" sz="1600" dirty="0"/>
            </a:p>
          </p:txBody>
        </p:sp>
        <p:sp>
          <p:nvSpPr>
            <p:cNvPr id="8" name="BlokTextu 7">
              <a:extLst>
                <a:ext uri="{FF2B5EF4-FFF2-40B4-BE49-F238E27FC236}">
                  <a16:creationId xmlns:a16="http://schemas.microsoft.com/office/drawing/2014/main" id="{A71C7A64-83DB-47F7-A0D2-B531A10B8D27}"/>
                </a:ext>
              </a:extLst>
            </p:cNvPr>
            <p:cNvSpPr txBox="1"/>
            <p:nvPr/>
          </p:nvSpPr>
          <p:spPr>
            <a:xfrm>
              <a:off x="7656390" y="4298064"/>
              <a:ext cx="683764" cy="215444"/>
            </a:xfrm>
            <a:prstGeom prst="rect">
              <a:avLst/>
            </a:prstGeom>
            <a:solidFill>
              <a:schemeClr val="bg1"/>
            </a:solidFill>
          </p:spPr>
          <p:txBody>
            <a:bodyPr wrap="square" lIns="0" tIns="0" rIns="0" bIns="0" rtlCol="0">
              <a:spAutoFit/>
            </a:bodyPr>
            <a:lstStyle/>
            <a:p>
              <a:pPr algn="ctr"/>
              <a:r>
                <a:rPr lang="sk-SK" sz="1400" dirty="0"/>
                <a:t>Zrenica</a:t>
              </a:r>
              <a:endParaRPr lang="sk-SK" sz="1600" dirty="0"/>
            </a:p>
          </p:txBody>
        </p:sp>
        <p:sp>
          <p:nvSpPr>
            <p:cNvPr id="9" name="BlokTextu 8">
              <a:extLst>
                <a:ext uri="{FF2B5EF4-FFF2-40B4-BE49-F238E27FC236}">
                  <a16:creationId xmlns:a16="http://schemas.microsoft.com/office/drawing/2014/main" id="{9E9B8592-8A64-4D99-8C7C-50C5A7191313}"/>
                </a:ext>
              </a:extLst>
            </p:cNvPr>
            <p:cNvSpPr txBox="1"/>
            <p:nvPr/>
          </p:nvSpPr>
          <p:spPr>
            <a:xfrm>
              <a:off x="7946902" y="3884079"/>
              <a:ext cx="683764" cy="215444"/>
            </a:xfrm>
            <a:prstGeom prst="rect">
              <a:avLst/>
            </a:prstGeom>
            <a:solidFill>
              <a:schemeClr val="bg1"/>
            </a:solidFill>
          </p:spPr>
          <p:txBody>
            <a:bodyPr wrap="square" lIns="0" tIns="0" rIns="0" bIns="0" rtlCol="0">
              <a:spAutoFit/>
            </a:bodyPr>
            <a:lstStyle/>
            <a:p>
              <a:pPr algn="ctr"/>
              <a:r>
                <a:rPr lang="sk-SK" sz="1400" dirty="0"/>
                <a:t>Šošovka</a:t>
              </a:r>
              <a:endParaRPr lang="sk-SK" sz="1600" dirty="0"/>
            </a:p>
          </p:txBody>
        </p:sp>
        <p:sp>
          <p:nvSpPr>
            <p:cNvPr id="10" name="BlokTextu 9">
              <a:extLst>
                <a:ext uri="{FF2B5EF4-FFF2-40B4-BE49-F238E27FC236}">
                  <a16:creationId xmlns:a16="http://schemas.microsoft.com/office/drawing/2014/main" id="{6A73B774-4986-4B3D-B2E3-AE87D727BF6E}"/>
                </a:ext>
              </a:extLst>
            </p:cNvPr>
            <p:cNvSpPr txBox="1"/>
            <p:nvPr/>
          </p:nvSpPr>
          <p:spPr>
            <a:xfrm>
              <a:off x="7656390" y="5186834"/>
              <a:ext cx="730371" cy="215444"/>
            </a:xfrm>
            <a:prstGeom prst="rect">
              <a:avLst/>
            </a:prstGeom>
            <a:solidFill>
              <a:schemeClr val="bg1"/>
            </a:solidFill>
          </p:spPr>
          <p:txBody>
            <a:bodyPr wrap="square" lIns="0" tIns="0" rIns="0" bIns="0" rtlCol="0">
              <a:spAutoFit/>
            </a:bodyPr>
            <a:lstStyle/>
            <a:p>
              <a:pPr algn="ctr"/>
              <a:r>
                <a:rPr lang="sk-SK" sz="1400" dirty="0"/>
                <a:t>Dúhovka</a:t>
              </a:r>
              <a:endParaRPr lang="sk-SK" sz="1600" dirty="0"/>
            </a:p>
          </p:txBody>
        </p:sp>
        <p:sp>
          <p:nvSpPr>
            <p:cNvPr id="11" name="BlokTextu 10">
              <a:extLst>
                <a:ext uri="{FF2B5EF4-FFF2-40B4-BE49-F238E27FC236}">
                  <a16:creationId xmlns:a16="http://schemas.microsoft.com/office/drawing/2014/main" id="{67DC9575-4E06-4433-A5E1-B4F13326FF6B}"/>
                </a:ext>
              </a:extLst>
            </p:cNvPr>
            <p:cNvSpPr txBox="1"/>
            <p:nvPr/>
          </p:nvSpPr>
          <p:spPr>
            <a:xfrm>
              <a:off x="7998272" y="5600441"/>
              <a:ext cx="1082798" cy="430887"/>
            </a:xfrm>
            <a:prstGeom prst="rect">
              <a:avLst/>
            </a:prstGeom>
            <a:solidFill>
              <a:schemeClr val="bg1"/>
            </a:solidFill>
          </p:spPr>
          <p:txBody>
            <a:bodyPr wrap="square" lIns="0" tIns="0" rIns="0" bIns="0" rtlCol="0">
              <a:spAutoFit/>
            </a:bodyPr>
            <a:lstStyle/>
            <a:p>
              <a:pPr algn="ctr"/>
              <a:r>
                <a:rPr lang="sk-SK" sz="1400" dirty="0" err="1"/>
                <a:t>Vráskovcové</a:t>
              </a:r>
              <a:r>
                <a:rPr lang="sk-SK" sz="1400" dirty="0"/>
                <a:t> teleso</a:t>
              </a:r>
              <a:endParaRPr lang="sk-SK" sz="1600" dirty="0"/>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vonkajšia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6902505" cy="5008970"/>
          </a:xfrm>
        </p:spPr>
        <p:txBody>
          <a:bodyPr>
            <a:noAutofit/>
          </a:bodyPr>
          <a:lstStyle/>
          <a:p>
            <a:pPr>
              <a:lnSpc>
                <a:spcPct val="105000"/>
              </a:lnSpc>
            </a:pPr>
            <a:r>
              <a:rPr lang="sk-SK" sz="2400" b="1" dirty="0">
                <a:solidFill>
                  <a:srgbClr val="0066CC"/>
                </a:solidFill>
                <a:latin typeface="Trebuchet MS" panose="020B0603020202020204" pitchFamily="34" charset="0"/>
              </a:rPr>
              <a:t>Bielko (</a:t>
            </a:r>
            <a:r>
              <a:rPr lang="sk-SK" sz="2400" b="1" dirty="0" err="1">
                <a:solidFill>
                  <a:srgbClr val="0066CC"/>
                </a:solidFill>
                <a:latin typeface="Trebuchet MS" panose="020B0603020202020204" pitchFamily="34" charset="0"/>
              </a:rPr>
              <a:t>skléra</a:t>
            </a:r>
            <a:r>
              <a:rPr lang="sk-SK" sz="2400" b="1" dirty="0">
                <a:solidFill>
                  <a:srgbClr val="0066CC"/>
                </a:solidFill>
                <a:latin typeface="Trebuchet MS" panose="020B0603020202020204" pitchFamily="34" charset="0"/>
              </a:rPr>
              <a:t>)</a:t>
            </a:r>
            <a:r>
              <a:rPr lang="sk-SK" sz="2400" dirty="0">
                <a:latin typeface="Trebuchet MS" panose="020B0603020202020204" pitchFamily="34" charset="0"/>
              </a:rPr>
              <a:t>: tenká väzivová vrstva, ktorá vpredu prechádza v priehľadnú </a:t>
            </a:r>
            <a:r>
              <a:rPr lang="sk-SK" sz="2400" b="1" dirty="0">
                <a:solidFill>
                  <a:srgbClr val="0066CC"/>
                </a:solidFill>
                <a:latin typeface="Trebuchet MS" panose="020B0603020202020204" pitchFamily="34" charset="0"/>
              </a:rPr>
              <a:t>rohovku (</a:t>
            </a:r>
            <a:r>
              <a:rPr lang="sk-SK" sz="2400" b="1" dirty="0" err="1">
                <a:solidFill>
                  <a:srgbClr val="0066CC"/>
                </a:solidFill>
                <a:latin typeface="Trebuchet MS" panose="020B0603020202020204" pitchFamily="34" charset="0"/>
              </a:rPr>
              <a:t>cornea</a:t>
            </a:r>
            <a:r>
              <a:rPr lang="sk-SK" sz="2400" b="1" dirty="0">
                <a:solidFill>
                  <a:srgbClr val="0066CC"/>
                </a:solidFill>
                <a:latin typeface="Trebuchet MS" panose="020B0603020202020204" pitchFamily="34" charset="0"/>
              </a:rPr>
              <a:t>)</a:t>
            </a:r>
            <a:r>
              <a:rPr lang="sk-SK" sz="2400" dirty="0">
                <a:latin typeface="Trebuchet MS" panose="020B0603020202020204" pitchFamily="34" charset="0"/>
              </a:rPr>
              <a:t>. Má najvyššiu schopnosť ohýbať svetelné lúče - optickú lomivosť(refrakciu). Obsahuje receptory bolesti, neobsahuje cievy. Za rohovkou je </a:t>
            </a:r>
            <a:r>
              <a:rPr lang="sk-SK" sz="2400" b="1" dirty="0">
                <a:latin typeface="Trebuchet MS" panose="020B0603020202020204" pitchFamily="34" charset="0"/>
              </a:rPr>
              <a:t>predná komora </a:t>
            </a:r>
            <a:r>
              <a:rPr lang="sk-SK" sz="2400" dirty="0">
                <a:latin typeface="Trebuchet MS" panose="020B0603020202020204" pitchFamily="34" charset="0"/>
              </a:rPr>
              <a:t>a za dúhovkou je </a:t>
            </a:r>
            <a:r>
              <a:rPr lang="sk-SK" sz="2400" b="1" dirty="0">
                <a:latin typeface="Trebuchet MS" panose="020B0603020202020204" pitchFamily="34" charset="0"/>
              </a:rPr>
              <a:t>zadná očná komora</a:t>
            </a:r>
            <a:r>
              <a:rPr lang="sk-SK" sz="2400" dirty="0">
                <a:latin typeface="Trebuchet MS" panose="020B0603020202020204" pitchFamily="34" charset="0"/>
              </a:rPr>
              <a:t>, ktoré sú vyplnené komorovým mokom (</a:t>
            </a:r>
            <a:r>
              <a:rPr lang="sk-SK" sz="2400" dirty="0" err="1">
                <a:latin typeface="Trebuchet MS" panose="020B0603020202020204" pitchFamily="34" charset="0"/>
              </a:rPr>
              <a:t>aqueous</a:t>
            </a:r>
            <a:r>
              <a:rPr lang="sk-SK" sz="2400" dirty="0">
                <a:latin typeface="Trebuchet MS" panose="020B0603020202020204" pitchFamily="34" charset="0"/>
              </a:rPr>
              <a:t> humor). Tento vytvára </a:t>
            </a:r>
            <a:r>
              <a:rPr lang="sk-SK" sz="2400" dirty="0" err="1">
                <a:latin typeface="Trebuchet MS" panose="020B0603020202020204" pitchFamily="34" charset="0"/>
              </a:rPr>
              <a:t>vnútroočný</a:t>
            </a:r>
            <a:r>
              <a:rPr lang="sk-SK" sz="2400" dirty="0">
                <a:latin typeface="Trebuchet MS" panose="020B0603020202020204" pitchFamily="34" charset="0"/>
              </a:rPr>
              <a:t> tlak, s hodnotou v rozpätí 2 - 3 kPa resp. cca. 15 - 22 </a:t>
            </a:r>
            <a:r>
              <a:rPr lang="sk-SK" sz="2400" dirty="0" err="1">
                <a:latin typeface="Trebuchet MS" panose="020B0603020202020204" pitchFamily="34" charset="0"/>
              </a:rPr>
              <a:t>mmHg</a:t>
            </a:r>
            <a:r>
              <a:rPr lang="sk-SK" sz="2400" dirty="0">
                <a:latin typeface="Trebuchet MS" panose="020B0603020202020204" pitchFamily="34" charset="0"/>
              </a:rPr>
              <a:t> oproti okoliu. Vysoký tlak spôsobuje </a:t>
            </a:r>
            <a:r>
              <a:rPr lang="sk-SK" sz="2400" b="1" dirty="0">
                <a:solidFill>
                  <a:srgbClr val="0066CC"/>
                </a:solidFill>
                <a:latin typeface="Trebuchet MS" panose="020B0603020202020204" pitchFamily="34" charset="0"/>
              </a:rPr>
              <a:t>zelený zákal (</a:t>
            </a:r>
            <a:r>
              <a:rPr lang="sk-SK" sz="2400" b="1" dirty="0" err="1">
                <a:solidFill>
                  <a:srgbClr val="0066CC"/>
                </a:solidFill>
                <a:latin typeface="Trebuchet MS" panose="020B0603020202020204" pitchFamily="34" charset="0"/>
              </a:rPr>
              <a:t>glaukóm</a:t>
            </a:r>
            <a:r>
              <a:rPr lang="sk-SK" sz="2400" b="1" dirty="0">
                <a:solidFill>
                  <a:srgbClr val="0066CC"/>
                </a:solidFill>
                <a:latin typeface="Trebuchet MS" panose="020B0603020202020204" pitchFamily="34" charset="0"/>
              </a:rPr>
              <a:t>)</a:t>
            </a:r>
            <a:r>
              <a:rPr lang="sk-SK" sz="2400" dirty="0">
                <a:latin typeface="Trebuchet MS" panose="020B0603020202020204" pitchFamily="34" charset="0"/>
              </a:rPr>
              <a:t>, ktorý znižuje prietok krvi, poškodzuje sietnicu a zrakový nerv.</a:t>
            </a:r>
          </a:p>
        </p:txBody>
      </p:sp>
    </p:spTree>
    <p:extLst>
      <p:ext uri="{BB962C8B-B14F-4D97-AF65-F5344CB8AC3E}">
        <p14:creationId xmlns:p14="http://schemas.microsoft.com/office/powerpoint/2010/main" val="3306120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774357" y="144767"/>
            <a:ext cx="10353891" cy="1609344"/>
          </a:xfrm>
        </p:spPr>
        <p:txBody>
          <a:bodyPr/>
          <a:lstStyle/>
          <a:p>
            <a:r>
              <a:rPr lang="sk-SK" b="1" cap="none" dirty="0">
                <a:latin typeface="Trebuchet MS" panose="020B0603020202020204" pitchFamily="34" charset="0"/>
              </a:rPr>
              <a:t>Bezkontaktný </a:t>
            </a:r>
            <a:r>
              <a:rPr lang="sk-SK" b="1" cap="none" dirty="0" err="1">
                <a:latin typeface="Trebuchet MS" panose="020B0603020202020204" pitchFamily="34" charset="0"/>
              </a:rPr>
              <a:t>tonometer</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1" y="1553671"/>
            <a:ext cx="7728913" cy="5008970"/>
          </a:xfrm>
        </p:spPr>
        <p:txBody>
          <a:bodyPr>
            <a:noAutofit/>
          </a:bodyPr>
          <a:lstStyle/>
          <a:p>
            <a:pPr>
              <a:lnSpc>
                <a:spcPct val="105000"/>
              </a:lnSpc>
            </a:pPr>
            <a:r>
              <a:rPr lang="sk-SK" sz="2400" b="1" dirty="0">
                <a:solidFill>
                  <a:srgbClr val="0066CC"/>
                </a:solidFill>
                <a:latin typeface="Trebuchet MS" panose="020B0603020202020204" pitchFamily="34" charset="0"/>
              </a:rPr>
              <a:t>Bezkontaktný </a:t>
            </a:r>
            <a:r>
              <a:rPr lang="sk-SK" sz="2400" b="1" dirty="0" err="1">
                <a:solidFill>
                  <a:srgbClr val="0066CC"/>
                </a:solidFill>
                <a:latin typeface="Trebuchet MS" panose="020B0603020202020204" pitchFamily="34" charset="0"/>
              </a:rPr>
              <a:t>tonometer</a:t>
            </a:r>
            <a:r>
              <a:rPr lang="sk-SK" sz="2400" b="1" dirty="0">
                <a:solidFill>
                  <a:srgbClr val="0066CC"/>
                </a:solidFill>
                <a:latin typeface="Trebuchet MS" panose="020B0603020202020204" pitchFamily="34" charset="0"/>
              </a:rPr>
              <a:t> </a:t>
            </a:r>
            <a:r>
              <a:rPr lang="sk-SK" sz="2400" dirty="0">
                <a:latin typeface="Trebuchet MS" panose="020B0603020202020204" pitchFamily="34" charset="0"/>
              </a:rPr>
              <a:t>je oftalmologický prístroj určený na meranie </a:t>
            </a:r>
            <a:r>
              <a:rPr lang="sk-SK" sz="2400" dirty="0" err="1">
                <a:latin typeface="Trebuchet MS" panose="020B0603020202020204" pitchFamily="34" charset="0"/>
              </a:rPr>
              <a:t>vnútroočného</a:t>
            </a:r>
            <a:r>
              <a:rPr lang="sk-SK" sz="2400" dirty="0">
                <a:latin typeface="Trebuchet MS" panose="020B0603020202020204" pitchFamily="34" charset="0"/>
              </a:rPr>
              <a:t> tlaku (IOP) bez priameho fyzického kontaktu s povrchom oka.</a:t>
            </a:r>
          </a:p>
          <a:p>
            <a:pPr>
              <a:lnSpc>
                <a:spcPct val="105000"/>
              </a:lnSpc>
            </a:pPr>
            <a:r>
              <a:rPr lang="sk-SK" sz="2400" dirty="0">
                <a:latin typeface="Trebuchet MS" panose="020B0603020202020204" pitchFamily="34" charset="0"/>
              </a:rPr>
              <a:t>Je známy aj ako vzduchový tzv. „</a:t>
            </a:r>
            <a:r>
              <a:rPr lang="sk-SK" sz="2400" dirty="0" err="1">
                <a:latin typeface="Trebuchet MS" panose="020B0603020202020204" pitchFamily="34" charset="0"/>
              </a:rPr>
              <a:t>air-puff</a:t>
            </a:r>
            <a:r>
              <a:rPr lang="sk-SK" sz="2400" dirty="0">
                <a:latin typeface="Trebuchet MS" panose="020B0603020202020204" pitchFamily="34" charset="0"/>
              </a:rPr>
              <a:t>“ </a:t>
            </a:r>
            <a:r>
              <a:rPr lang="sk-SK" sz="2400" dirty="0" err="1">
                <a:latin typeface="Trebuchet MS" panose="020B0603020202020204" pitchFamily="34" charset="0"/>
              </a:rPr>
              <a:t>tonometer</a:t>
            </a:r>
            <a:r>
              <a:rPr lang="sk-SK" sz="2400" dirty="0">
                <a:latin typeface="Trebuchet MS" panose="020B0603020202020204" pitchFamily="34" charset="0"/>
              </a:rPr>
              <a:t>.</a:t>
            </a:r>
          </a:p>
          <a:p>
            <a:pPr>
              <a:lnSpc>
                <a:spcPct val="105000"/>
              </a:lnSpc>
            </a:pPr>
            <a:r>
              <a:rPr lang="sk-SK" sz="2400" dirty="0">
                <a:latin typeface="Trebuchet MS" panose="020B0603020202020204" pitchFamily="34" charset="0"/>
              </a:rPr>
              <a:t>Prístroj vysiela jemný a presne kalibrovaný </a:t>
            </a:r>
            <a:r>
              <a:rPr lang="sk-SK" sz="2400" b="1" dirty="0">
                <a:latin typeface="Trebuchet MS" panose="020B0603020202020204" pitchFamily="34" charset="0"/>
              </a:rPr>
              <a:t>prúd vzduchu </a:t>
            </a:r>
            <a:r>
              <a:rPr lang="sk-SK" sz="2400" dirty="0">
                <a:latin typeface="Trebuchet MS" panose="020B0603020202020204" pitchFamily="34" charset="0"/>
              </a:rPr>
              <a:t>smerom k rohovke. </a:t>
            </a:r>
          </a:p>
          <a:p>
            <a:pPr>
              <a:lnSpc>
                <a:spcPct val="105000"/>
              </a:lnSpc>
            </a:pPr>
            <a:r>
              <a:rPr lang="sk-SK" sz="2400" dirty="0">
                <a:latin typeface="Trebuchet MS" panose="020B0603020202020204" pitchFamily="34" charset="0"/>
              </a:rPr>
              <a:t>Sila tohto vzduchu mierne </a:t>
            </a:r>
            <a:r>
              <a:rPr lang="sk-SK" sz="2400" b="1" dirty="0">
                <a:latin typeface="Trebuchet MS" panose="020B0603020202020204" pitchFamily="34" charset="0"/>
              </a:rPr>
              <a:t>deformuje (</a:t>
            </a:r>
            <a:r>
              <a:rPr lang="sk-SK" sz="2400" b="1" dirty="0" err="1">
                <a:latin typeface="Trebuchet MS" panose="020B0603020202020204" pitchFamily="34" charset="0"/>
              </a:rPr>
              <a:t>aplanuje</a:t>
            </a:r>
            <a:r>
              <a:rPr lang="sk-SK" sz="2400" b="1" dirty="0">
                <a:latin typeface="Trebuchet MS" panose="020B0603020202020204" pitchFamily="34" charset="0"/>
              </a:rPr>
              <a:t>) rohovku</a:t>
            </a:r>
            <a:r>
              <a:rPr lang="sk-SK" sz="2400" dirty="0">
                <a:latin typeface="Trebuchet MS" panose="020B0603020202020204" pitchFamily="34" charset="0"/>
              </a:rPr>
              <a:t>. </a:t>
            </a:r>
          </a:p>
          <a:p>
            <a:pPr>
              <a:lnSpc>
                <a:spcPct val="105000"/>
              </a:lnSpc>
            </a:pPr>
            <a:r>
              <a:rPr lang="sk-SK" sz="2400" b="1" dirty="0">
                <a:latin typeface="Trebuchet MS" panose="020B0603020202020204" pitchFamily="34" charset="0"/>
              </a:rPr>
              <a:t>Optický senzor</a:t>
            </a:r>
            <a:r>
              <a:rPr lang="sk-SK" sz="2400" dirty="0">
                <a:latin typeface="Trebuchet MS" panose="020B0603020202020204" pitchFamily="34" charset="0"/>
              </a:rPr>
              <a:t> zaznamená čas a silu potrebnú na dosiahnutie tejto deformácie a na základe toho vypočíta IOP.</a:t>
            </a:r>
          </a:p>
        </p:txBody>
      </p:sp>
      <p:pic>
        <p:nvPicPr>
          <p:cNvPr id="16" name="Obrázok 15">
            <a:extLst>
              <a:ext uri="{FF2B5EF4-FFF2-40B4-BE49-F238E27FC236}">
                <a16:creationId xmlns:a16="http://schemas.microsoft.com/office/drawing/2014/main" id="{71A2196D-9FCC-BCEB-EF09-7C14DE307D8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5000" contrast="-20000"/>
                    </a14:imgEffect>
                  </a14:imgLayer>
                </a14:imgProps>
              </a:ext>
            </a:extLst>
          </a:blip>
          <a:srcRect l="6855" t="2102" r="7531" b="3617"/>
          <a:stretch/>
        </p:blipFill>
        <p:spPr>
          <a:xfrm>
            <a:off x="9687697" y="111691"/>
            <a:ext cx="1945952" cy="3232871"/>
          </a:xfrm>
          <a:prstGeom prst="rect">
            <a:avLst/>
          </a:prstGeom>
        </p:spPr>
      </p:pic>
      <p:pic>
        <p:nvPicPr>
          <p:cNvPr id="1030" name="Picture 6" descr="Understanding the Air Puff Eye Pressure Test | Zenni Optical Blog">
            <a:extLst>
              <a:ext uri="{FF2B5EF4-FFF2-40B4-BE49-F238E27FC236}">
                <a16:creationId xmlns:a16="http://schemas.microsoft.com/office/drawing/2014/main" id="{B96A5A2C-20BC-C30A-B45C-725A73AE1E66}"/>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t="9149"/>
          <a:stretch/>
        </p:blipFill>
        <p:spPr bwMode="auto">
          <a:xfrm>
            <a:off x="8417011" y="3429000"/>
            <a:ext cx="3694985" cy="33569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019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807308" y="144767"/>
            <a:ext cx="10320940" cy="1609344"/>
          </a:xfrm>
        </p:spPr>
        <p:txBody>
          <a:bodyPr/>
          <a:lstStyle/>
          <a:p>
            <a:r>
              <a:rPr lang="sk-SK" b="1" cap="none" dirty="0">
                <a:latin typeface="Trebuchet MS" panose="020B0603020202020204" pitchFamily="34" charset="0"/>
              </a:rPr>
              <a:t>Oko – vonkajšia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09715" y="1868127"/>
            <a:ext cx="6649844" cy="4845106"/>
          </a:xfrm>
        </p:spPr>
        <p:txBody>
          <a:bodyPr>
            <a:normAutofit/>
          </a:bodyPr>
          <a:lstStyle/>
          <a:p>
            <a:pPr>
              <a:lnSpc>
                <a:spcPct val="114000"/>
              </a:lnSpc>
            </a:pPr>
            <a:r>
              <a:rPr lang="sk-SK" sz="2800" b="1" dirty="0" err="1">
                <a:solidFill>
                  <a:srgbClr val="0066CC"/>
                </a:solidFill>
                <a:latin typeface="Trebuchet MS" panose="020B0603020202020204" pitchFamily="34" charset="0"/>
              </a:rPr>
              <a:t>Sklovec</a:t>
            </a:r>
            <a:r>
              <a:rPr lang="sk-SK" sz="2800" b="1" dirty="0">
                <a:solidFill>
                  <a:srgbClr val="0066CC"/>
                </a:solidFill>
                <a:latin typeface="Trebuchet MS" panose="020B0603020202020204" pitchFamily="34" charset="0"/>
              </a:rPr>
              <a:t> (corpus </a:t>
            </a:r>
            <a:r>
              <a:rPr lang="sk-SK" sz="2800" b="1" dirty="0" err="1">
                <a:solidFill>
                  <a:srgbClr val="0066CC"/>
                </a:solidFill>
                <a:latin typeface="Trebuchet MS" panose="020B0603020202020204" pitchFamily="34" charset="0"/>
              </a:rPr>
              <a:t>vitreum</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je uložený za šošovkou v zadnom segmente oka. Je tvorený priehľadnou rôsolovitou </a:t>
            </a:r>
            <a:r>
              <a:rPr lang="sk-SK" sz="2800" dirty="0" err="1">
                <a:latin typeface="Trebuchet MS" panose="020B0603020202020204" pitchFamily="34" charset="0"/>
              </a:rPr>
              <a:t>sklovcovou</a:t>
            </a:r>
            <a:r>
              <a:rPr lang="sk-SK" sz="2800" dirty="0">
                <a:latin typeface="Trebuchet MS" panose="020B0603020202020204" pitchFamily="34" charset="0"/>
              </a:rPr>
              <a:t> tekutinou (</a:t>
            </a:r>
            <a:r>
              <a:rPr lang="sk-SK" sz="2800" dirty="0" err="1">
                <a:latin typeface="Trebuchet MS" panose="020B0603020202020204" pitchFamily="34" charset="0"/>
              </a:rPr>
              <a:t>vitreous</a:t>
            </a:r>
            <a:r>
              <a:rPr lang="sk-SK" sz="2800" dirty="0">
                <a:latin typeface="Trebuchet MS" panose="020B0603020202020204" pitchFamily="34" charset="0"/>
              </a:rPr>
              <a:t> humor), ktorá má viskózno-elastické vlastnosti čím podmieňuje okrúhly tvar a elasticitu očnej gule. Vypĺňa 2/3 vnútorného priestoru očnej gule.</a:t>
            </a:r>
          </a:p>
        </p:txBody>
      </p:sp>
      <p:pic>
        <p:nvPicPr>
          <p:cNvPr id="2050" name="Picture 2" descr="undefined">
            <a:extLst>
              <a:ext uri="{FF2B5EF4-FFF2-40B4-BE49-F238E27FC236}">
                <a16:creationId xmlns:a16="http://schemas.microsoft.com/office/drawing/2014/main" id="{E524646C-AD7C-4D9C-BD5A-04C1D7090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4213" y="1335184"/>
            <a:ext cx="4787788" cy="4820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56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stredná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10972798" cy="4845106"/>
          </a:xfrm>
        </p:spPr>
        <p:txBody>
          <a:bodyPr>
            <a:normAutofit/>
          </a:bodyPr>
          <a:lstStyle/>
          <a:p>
            <a:pPr>
              <a:lnSpc>
                <a:spcPct val="105000"/>
              </a:lnSpc>
            </a:pPr>
            <a:r>
              <a:rPr lang="sk-SK" sz="2800" b="1" dirty="0" err="1">
                <a:solidFill>
                  <a:srgbClr val="0066CC"/>
                </a:solidFill>
                <a:latin typeface="Trebuchet MS" panose="020B0603020202020204" pitchFamily="34" charset="0"/>
              </a:rPr>
              <a:t>Cievovka</a:t>
            </a:r>
            <a:r>
              <a:rPr lang="sk-SK" sz="2800" b="1" dirty="0">
                <a:solidFill>
                  <a:srgbClr val="0066CC"/>
                </a:solidFill>
                <a:latin typeface="Trebuchet MS" panose="020B0603020202020204" pitchFamily="34" charset="0"/>
              </a:rPr>
              <a:t> (</a:t>
            </a:r>
            <a:r>
              <a:rPr lang="sk-SK" sz="2800" b="1" dirty="0" err="1">
                <a:solidFill>
                  <a:srgbClr val="0066CC"/>
                </a:solidFill>
                <a:latin typeface="Trebuchet MS" panose="020B0603020202020204" pitchFamily="34" charset="0"/>
              </a:rPr>
              <a:t>choroidea</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sa nachádza medzi </a:t>
            </a:r>
            <a:r>
              <a:rPr lang="sk-SK" sz="2800" dirty="0" err="1">
                <a:latin typeface="Trebuchet MS" panose="020B0603020202020204" pitchFamily="34" charset="0"/>
              </a:rPr>
              <a:t>sklérou</a:t>
            </a:r>
            <a:r>
              <a:rPr lang="sk-SK" sz="2800" dirty="0">
                <a:latin typeface="Trebuchet MS" panose="020B0603020202020204" pitchFamily="34" charset="0"/>
              </a:rPr>
              <a:t> a </a:t>
            </a:r>
            <a:r>
              <a:rPr lang="sk-SK" sz="2800" dirty="0" err="1">
                <a:latin typeface="Trebuchet MS" panose="020B0603020202020204" pitchFamily="34" charset="0"/>
              </a:rPr>
              <a:t>retinou</a:t>
            </a:r>
            <a:r>
              <a:rPr lang="sk-SK" sz="2800" dirty="0">
                <a:latin typeface="Trebuchet MS" panose="020B0603020202020204" pitchFamily="34" charset="0"/>
              </a:rPr>
              <a:t>. Obsahuje početné cievy s vyživovacou funkciou. Vpredu prechádza </a:t>
            </a:r>
            <a:r>
              <a:rPr lang="sk-SK" sz="2800" dirty="0" err="1">
                <a:latin typeface="Trebuchet MS" panose="020B0603020202020204" pitchFamily="34" charset="0"/>
              </a:rPr>
              <a:t>cievovka</a:t>
            </a:r>
            <a:r>
              <a:rPr lang="sk-SK" sz="2800" dirty="0">
                <a:latin typeface="Trebuchet MS" panose="020B0603020202020204" pitchFamily="34" charset="0"/>
              </a:rPr>
              <a:t> do </a:t>
            </a:r>
            <a:r>
              <a:rPr lang="sk-SK" sz="2800" dirty="0" err="1">
                <a:latin typeface="Trebuchet MS" panose="020B0603020202020204" pitchFamily="34" charset="0"/>
              </a:rPr>
              <a:t>vráskovcového</a:t>
            </a:r>
            <a:r>
              <a:rPr lang="sk-SK" sz="2800" dirty="0">
                <a:latin typeface="Trebuchet MS" panose="020B0603020202020204" pitchFamily="34" charset="0"/>
              </a:rPr>
              <a:t> telesa (tvorba komorového moku).</a:t>
            </a:r>
          </a:p>
          <a:p>
            <a:pPr>
              <a:lnSpc>
                <a:spcPct val="105000"/>
              </a:lnSpc>
            </a:pPr>
            <a:r>
              <a:rPr lang="sk-SK" sz="2800" b="1" dirty="0" err="1">
                <a:solidFill>
                  <a:srgbClr val="0066CC"/>
                </a:solidFill>
                <a:latin typeface="Trebuchet MS" panose="020B0603020202020204" pitchFamily="34" charset="0"/>
              </a:rPr>
              <a:t>Vráskovcové</a:t>
            </a:r>
            <a:r>
              <a:rPr lang="sk-SK" sz="2800" b="1" dirty="0">
                <a:solidFill>
                  <a:srgbClr val="0066CC"/>
                </a:solidFill>
                <a:latin typeface="Trebuchet MS" panose="020B0603020202020204" pitchFamily="34" charset="0"/>
              </a:rPr>
              <a:t> teleso (corpus </a:t>
            </a:r>
            <a:r>
              <a:rPr lang="sk-SK" sz="2800" b="1" dirty="0" err="1">
                <a:solidFill>
                  <a:srgbClr val="0066CC"/>
                </a:solidFill>
                <a:latin typeface="Trebuchet MS" panose="020B0603020202020204" pitchFamily="34" charset="0"/>
              </a:rPr>
              <a:t>ciliare</a:t>
            </a:r>
            <a:r>
              <a:rPr lang="sk-SK" sz="2800" b="1" dirty="0">
                <a:solidFill>
                  <a:srgbClr val="0066CC"/>
                </a:solidFill>
                <a:latin typeface="Trebuchet MS" panose="020B0603020202020204" pitchFamily="34" charset="0"/>
              </a:rPr>
              <a:t>)</a:t>
            </a:r>
            <a:r>
              <a:rPr lang="sk-SK" sz="2800" dirty="0">
                <a:latin typeface="Trebuchet MS" panose="020B0603020202020204" pitchFamily="34" charset="0"/>
              </a:rPr>
              <a:t> obsahuje akomodačný sval </a:t>
            </a:r>
            <a:r>
              <a:rPr lang="sk-SK" sz="2800" b="1" dirty="0">
                <a:latin typeface="Trebuchet MS" panose="020B0603020202020204" pitchFamily="34" charset="0"/>
              </a:rPr>
              <a:t>(m. </a:t>
            </a:r>
            <a:r>
              <a:rPr lang="sk-SK" sz="2800" b="1" dirty="0" err="1">
                <a:latin typeface="Trebuchet MS" panose="020B0603020202020204" pitchFamily="34" charset="0"/>
              </a:rPr>
              <a:t>ciliaris</a:t>
            </a:r>
            <a:r>
              <a:rPr lang="sk-SK" sz="2800" b="1" dirty="0">
                <a:latin typeface="Trebuchet MS" panose="020B0603020202020204" pitchFamily="34" charset="0"/>
              </a:rPr>
              <a:t>)</a:t>
            </a:r>
            <a:r>
              <a:rPr lang="sk-SK" sz="2800" dirty="0">
                <a:latin typeface="Trebuchet MS" panose="020B0603020202020204" pitchFamily="34" charset="0"/>
              </a:rPr>
              <a:t> a podporné </a:t>
            </a:r>
            <a:r>
              <a:rPr lang="sk-SK" sz="2800" b="1" dirty="0" err="1">
                <a:latin typeface="Trebuchet MS" panose="020B0603020202020204" pitchFamily="34" charset="0"/>
              </a:rPr>
              <a:t>zonulárne</a:t>
            </a:r>
            <a:r>
              <a:rPr lang="sk-SK" sz="2800" b="1" dirty="0">
                <a:latin typeface="Trebuchet MS" panose="020B0603020202020204" pitchFamily="34" charset="0"/>
              </a:rPr>
              <a:t> </a:t>
            </a:r>
            <a:r>
              <a:rPr lang="sk-SK" sz="2800" b="1" dirty="0" err="1">
                <a:latin typeface="Trebuchet MS" panose="020B0603020202020204" pitchFamily="34" charset="0"/>
              </a:rPr>
              <a:t>ligamentá</a:t>
            </a:r>
            <a:r>
              <a:rPr lang="sk-SK" sz="2800" b="1" dirty="0">
                <a:latin typeface="Trebuchet MS" panose="020B0603020202020204" pitchFamily="34" charset="0"/>
              </a:rPr>
              <a:t> (</a:t>
            </a:r>
            <a:r>
              <a:rPr lang="sk-SK" sz="2800" b="1" dirty="0" err="1">
                <a:latin typeface="Trebuchet MS" panose="020B0603020202020204" pitchFamily="34" charset="0"/>
              </a:rPr>
              <a:t>zonulae</a:t>
            </a:r>
            <a:r>
              <a:rPr lang="sk-SK" sz="2800" b="1" dirty="0">
                <a:latin typeface="Trebuchet MS" panose="020B0603020202020204" pitchFamily="34" charset="0"/>
              </a:rPr>
              <a:t> </a:t>
            </a:r>
            <a:r>
              <a:rPr lang="sk-SK" sz="2800" b="1" dirty="0" err="1">
                <a:latin typeface="Trebuchet MS" panose="020B0603020202020204" pitchFamily="34" charset="0"/>
              </a:rPr>
              <a:t>ciliares</a:t>
            </a:r>
            <a:r>
              <a:rPr lang="sk-SK" sz="2800" b="1" dirty="0">
                <a:latin typeface="Trebuchet MS" panose="020B0603020202020204" pitchFamily="34" charset="0"/>
              </a:rPr>
              <a:t>)</a:t>
            </a:r>
            <a:r>
              <a:rPr lang="sk-SK" sz="2800" dirty="0">
                <a:latin typeface="Trebuchet MS" panose="020B0603020202020204" pitchFamily="34" charset="0"/>
              </a:rPr>
              <a:t>, ktoré fixujú šošovku. </a:t>
            </a:r>
          </a:p>
          <a:p>
            <a:pPr>
              <a:lnSpc>
                <a:spcPct val="105000"/>
              </a:lnSpc>
            </a:pPr>
            <a:r>
              <a:rPr lang="sk-SK" sz="2800" dirty="0">
                <a:latin typeface="Trebuchet MS" panose="020B0603020202020204" pitchFamily="34" charset="0"/>
              </a:rPr>
              <a:t>Obe štruktúry sú významné pre </a:t>
            </a:r>
            <a:r>
              <a:rPr lang="sk-SK" sz="2800" b="1" dirty="0">
                <a:latin typeface="Trebuchet MS" panose="020B0603020202020204" pitchFamily="34" charset="0"/>
              </a:rPr>
              <a:t>akomodáciu oka </a:t>
            </a:r>
            <a:r>
              <a:rPr lang="sk-SK" sz="2800" dirty="0" err="1">
                <a:latin typeface="Trebuchet MS" panose="020B0603020202020204" pitchFamily="34" charset="0"/>
              </a:rPr>
              <a:t>t.j</a:t>
            </a:r>
            <a:r>
              <a:rPr lang="sk-SK" sz="2800" dirty="0">
                <a:latin typeface="Trebuchet MS" panose="020B0603020202020204" pitchFamily="34" charset="0"/>
              </a:rPr>
              <a:t>. schopnosť oka zaostriť na blízke predmety.</a:t>
            </a:r>
          </a:p>
          <a:p>
            <a:pPr>
              <a:lnSpc>
                <a:spcPct val="105000"/>
              </a:lnSpc>
            </a:pPr>
            <a:endParaRPr lang="sk-SK" sz="2600" dirty="0">
              <a:latin typeface="Trebuchet MS" panose="020B0603020202020204" pitchFamily="34" charset="0"/>
            </a:endParaRPr>
          </a:p>
        </p:txBody>
      </p:sp>
    </p:spTree>
    <p:extLst>
      <p:ext uri="{BB962C8B-B14F-4D97-AF65-F5344CB8AC3E}">
        <p14:creationId xmlns:p14="http://schemas.microsoft.com/office/powerpoint/2010/main" val="3067284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stredná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38183"/>
            <a:ext cx="10972798" cy="4960594"/>
          </a:xfrm>
        </p:spPr>
        <p:txBody>
          <a:bodyPr>
            <a:noAutofit/>
          </a:bodyPr>
          <a:lstStyle/>
          <a:p>
            <a:pPr>
              <a:lnSpc>
                <a:spcPct val="105000"/>
              </a:lnSpc>
            </a:pPr>
            <a:r>
              <a:rPr lang="sk-SK" sz="2700" b="1" dirty="0">
                <a:solidFill>
                  <a:srgbClr val="0066CC"/>
                </a:solidFill>
                <a:latin typeface="Trebuchet MS" panose="020B0603020202020204" pitchFamily="34" charset="0"/>
              </a:rPr>
              <a:t>Šošovka (</a:t>
            </a:r>
            <a:r>
              <a:rPr lang="sk-SK" sz="2700" b="1" dirty="0" err="1">
                <a:solidFill>
                  <a:srgbClr val="0066CC"/>
                </a:solidFill>
                <a:latin typeface="Trebuchet MS" panose="020B0603020202020204" pitchFamily="34" charset="0"/>
              </a:rPr>
              <a:t>lens</a:t>
            </a:r>
            <a:r>
              <a:rPr lang="sk-SK" sz="2700" b="1" dirty="0">
                <a:solidFill>
                  <a:srgbClr val="0066CC"/>
                </a:solidFill>
                <a:latin typeface="Trebuchet MS" panose="020B0603020202020204" pitchFamily="34" charset="0"/>
              </a:rPr>
              <a:t>) </a:t>
            </a:r>
            <a:r>
              <a:rPr lang="sk-SK" sz="2700" dirty="0">
                <a:latin typeface="Trebuchet MS" panose="020B0603020202020204" pitchFamily="34" charset="0"/>
              </a:rPr>
              <a:t>je priehľadná a uložená za dúhovkou. Má úlohu ohýbať svetelné lúče a </a:t>
            </a:r>
            <a:r>
              <a:rPr lang="sk-SK" sz="2700" dirty="0" err="1">
                <a:latin typeface="Trebuchet MS" panose="020B0603020202020204" pitchFamily="34" charset="0"/>
              </a:rPr>
              <a:t>fokusovať</a:t>
            </a:r>
            <a:r>
              <a:rPr lang="sk-SK" sz="2700" dirty="0">
                <a:latin typeface="Trebuchet MS" panose="020B0603020202020204" pitchFamily="34" charset="0"/>
              </a:rPr>
              <a:t> ich na sietnicu. </a:t>
            </a:r>
          </a:p>
          <a:p>
            <a:pPr>
              <a:lnSpc>
                <a:spcPct val="105000"/>
              </a:lnSpc>
            </a:pPr>
            <a:r>
              <a:rPr lang="sk-SK" sz="2700" dirty="0">
                <a:latin typeface="Trebuchet MS" panose="020B0603020202020204" pitchFamily="34" charset="0"/>
              </a:rPr>
              <a:t>U ochorení oka spôsobených teplom, UV žiarením, poleptaním alebo aj </a:t>
            </a:r>
            <a:r>
              <a:rPr lang="sk-SK" sz="2700">
                <a:latin typeface="Trebuchet MS" panose="020B0603020202020204" pitchFamily="34" charset="0"/>
              </a:rPr>
              <a:t>prirodzene vekom </a:t>
            </a:r>
            <a:r>
              <a:rPr lang="sk-SK" sz="2700" dirty="0">
                <a:latin typeface="Trebuchet MS" panose="020B0603020202020204" pitchFamily="34" charset="0"/>
              </a:rPr>
              <a:t>vzniká zákal šošovky – </a:t>
            </a:r>
            <a:r>
              <a:rPr lang="sk-SK" sz="2700" b="1" dirty="0">
                <a:latin typeface="Trebuchet MS" panose="020B0603020202020204" pitchFamily="34" charset="0"/>
              </a:rPr>
              <a:t>katarakta</a:t>
            </a:r>
            <a:r>
              <a:rPr lang="sk-SK" sz="2700" dirty="0">
                <a:latin typeface="Trebuchet MS" panose="020B0603020202020204" pitchFamily="34" charset="0"/>
              </a:rPr>
              <a:t> (sivý zákal).</a:t>
            </a:r>
          </a:p>
          <a:p>
            <a:pPr>
              <a:lnSpc>
                <a:spcPct val="105000"/>
              </a:lnSpc>
            </a:pPr>
            <a:r>
              <a:rPr lang="sk-SK" sz="2700" b="1" dirty="0">
                <a:solidFill>
                  <a:srgbClr val="0066CC"/>
                </a:solidFill>
                <a:latin typeface="Trebuchet MS" panose="020B0603020202020204" pitchFamily="34" charset="0"/>
              </a:rPr>
              <a:t>Dúhovka (iris)</a:t>
            </a:r>
            <a:r>
              <a:rPr lang="sk-SK" sz="2700" dirty="0">
                <a:latin typeface="Trebuchet MS" panose="020B0603020202020204" pitchFamily="34" charset="0"/>
              </a:rPr>
              <a:t> obsahuje cievy a pigment (melanín), ktorý podmieňuje farbu očí. Veľa pigmentu = tmavohnedé oči, málo pigmentu = modré alebo zelené oči. Bez pigmentu sa javí ako ružová. </a:t>
            </a:r>
          </a:p>
          <a:p>
            <a:pPr>
              <a:lnSpc>
                <a:spcPct val="105000"/>
              </a:lnSpc>
            </a:pPr>
            <a:r>
              <a:rPr lang="sk-SK" sz="2700" dirty="0">
                <a:latin typeface="Trebuchet MS" panose="020B0603020202020204" pitchFamily="34" charset="0"/>
              </a:rPr>
              <a:t>Dúhovka obsahuje aj dva svaly - zvierač a </a:t>
            </a:r>
            <a:r>
              <a:rPr lang="sk-SK" sz="2700" dirty="0" err="1">
                <a:latin typeface="Trebuchet MS" panose="020B0603020202020204" pitchFamily="34" charset="0"/>
              </a:rPr>
              <a:t>dilatátor</a:t>
            </a:r>
            <a:r>
              <a:rPr lang="sk-SK" sz="2700" dirty="0">
                <a:latin typeface="Trebuchet MS" panose="020B0603020202020204" pitchFamily="34" charset="0"/>
              </a:rPr>
              <a:t>, reagujúce na osvit. Silné svetlo vedie ku zmenšovaniu </a:t>
            </a:r>
            <a:r>
              <a:rPr lang="sk-SK" sz="2700" b="1" dirty="0">
                <a:solidFill>
                  <a:srgbClr val="0066CC"/>
                </a:solidFill>
                <a:latin typeface="Trebuchet MS" panose="020B0603020202020204" pitchFamily="34" charset="0"/>
              </a:rPr>
              <a:t>zrenice (</a:t>
            </a:r>
            <a:r>
              <a:rPr lang="sk-SK" sz="2700" b="1" dirty="0" err="1">
                <a:solidFill>
                  <a:srgbClr val="0066CC"/>
                </a:solidFill>
                <a:latin typeface="Trebuchet MS" panose="020B0603020202020204" pitchFamily="34" charset="0"/>
              </a:rPr>
              <a:t>pupily</a:t>
            </a:r>
            <a:r>
              <a:rPr lang="sk-SK" sz="2700" b="1" dirty="0">
                <a:solidFill>
                  <a:srgbClr val="0066CC"/>
                </a:solidFill>
                <a:latin typeface="Trebuchet MS" panose="020B0603020202020204" pitchFamily="34" charset="0"/>
              </a:rPr>
              <a:t>)</a:t>
            </a:r>
            <a:r>
              <a:rPr lang="sk-SK" sz="2700" dirty="0">
                <a:latin typeface="Trebuchet MS" panose="020B0603020202020204" pitchFamily="34" charset="0"/>
              </a:rPr>
              <a:t> (</a:t>
            </a:r>
            <a:r>
              <a:rPr lang="sk-SK" sz="2700" dirty="0" err="1">
                <a:latin typeface="Trebuchet MS" panose="020B0603020202020204" pitchFamily="34" charset="0"/>
              </a:rPr>
              <a:t>mióza</a:t>
            </a:r>
            <a:r>
              <a:rPr lang="sk-SK" sz="2700" dirty="0">
                <a:latin typeface="Trebuchet MS" panose="020B0603020202020204" pitchFamily="34" charset="0"/>
              </a:rPr>
              <a:t>), slabé svetlo ku jej rozširovaniu (</a:t>
            </a:r>
            <a:r>
              <a:rPr lang="sk-SK" sz="2700" dirty="0" err="1">
                <a:latin typeface="Trebuchet MS" panose="020B0603020202020204" pitchFamily="34" charset="0"/>
              </a:rPr>
              <a:t>mydriáza</a:t>
            </a:r>
            <a:r>
              <a:rPr lang="sk-SK" sz="2700" dirty="0">
                <a:latin typeface="Trebuchet MS" panose="020B0603020202020204" pitchFamily="34" charset="0"/>
              </a:rPr>
              <a:t>).</a:t>
            </a:r>
          </a:p>
        </p:txBody>
      </p:sp>
    </p:spTree>
    <p:extLst>
      <p:ext uri="{BB962C8B-B14F-4D97-AF65-F5344CB8AC3E}">
        <p14:creationId xmlns:p14="http://schemas.microsoft.com/office/powerpoint/2010/main" val="4075232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stredná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1" y="1553671"/>
            <a:ext cx="11061811" cy="4845106"/>
          </a:xfrm>
        </p:spPr>
        <p:txBody>
          <a:bodyPr>
            <a:normAutofit fontScale="92500"/>
          </a:bodyPr>
          <a:lstStyle/>
          <a:p>
            <a:pPr>
              <a:lnSpc>
                <a:spcPct val="105000"/>
              </a:lnSpc>
            </a:pPr>
            <a:r>
              <a:rPr lang="sk-SK" sz="2800" b="1" dirty="0">
                <a:solidFill>
                  <a:srgbClr val="0066CC"/>
                </a:solidFill>
                <a:latin typeface="Trebuchet MS" panose="020B0603020202020204" pitchFamily="34" charset="0"/>
              </a:rPr>
              <a:t>Mióza: </a:t>
            </a:r>
            <a:r>
              <a:rPr lang="sk-SK" sz="2800" dirty="0">
                <a:latin typeface="Trebuchet MS" panose="020B0603020202020204" pitchFamily="34" charset="0"/>
              </a:rPr>
              <a:t>zúženie zrenice prostredníctvom kruhového svalu </a:t>
            </a:r>
            <a:r>
              <a:rPr lang="sk-SK" sz="2800" b="1" dirty="0">
                <a:latin typeface="Trebuchet MS" panose="020B0603020202020204" pitchFamily="34" charset="0"/>
              </a:rPr>
              <a:t>m. </a:t>
            </a:r>
            <a:r>
              <a:rPr lang="sk-SK" sz="2800" b="1" dirty="0" err="1">
                <a:latin typeface="Trebuchet MS" panose="020B0603020202020204" pitchFamily="34" charset="0"/>
              </a:rPr>
              <a:t>sphincter</a:t>
            </a:r>
            <a:r>
              <a:rPr lang="sk-SK" sz="2800" b="1" dirty="0">
                <a:latin typeface="Trebuchet MS" panose="020B0603020202020204" pitchFamily="34" charset="0"/>
              </a:rPr>
              <a:t> </a:t>
            </a:r>
            <a:r>
              <a:rPr lang="sk-SK" sz="2800" b="1" dirty="0" err="1">
                <a:latin typeface="Trebuchet MS" panose="020B0603020202020204" pitchFamily="34" charset="0"/>
              </a:rPr>
              <a:t>pupillae</a:t>
            </a:r>
            <a:r>
              <a:rPr lang="sk-SK" sz="2800" dirty="0">
                <a:latin typeface="Trebuchet MS" panose="020B0603020202020204" pitchFamily="34" charset="0"/>
              </a:rPr>
              <a:t> (na priemer cca. 2 mm) v závislosti od vstupujúceho svetla.</a:t>
            </a:r>
          </a:p>
          <a:p>
            <a:pPr>
              <a:lnSpc>
                <a:spcPct val="105000"/>
              </a:lnSpc>
            </a:pPr>
            <a:r>
              <a:rPr lang="sk-SK" sz="2800" b="1" dirty="0">
                <a:solidFill>
                  <a:srgbClr val="0066CC"/>
                </a:solidFill>
                <a:latin typeface="Trebuchet MS" panose="020B0603020202020204" pitchFamily="34" charset="0"/>
              </a:rPr>
              <a:t>Mydriáza: </a:t>
            </a:r>
            <a:r>
              <a:rPr lang="sk-SK" sz="2800" dirty="0">
                <a:latin typeface="Trebuchet MS" panose="020B0603020202020204" pitchFamily="34" charset="0"/>
              </a:rPr>
              <a:t>rozšírenie zrenice</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pomocou</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radiálneho svalu </a:t>
            </a:r>
            <a:r>
              <a:rPr lang="sk-SK" sz="2800" b="1" dirty="0">
                <a:latin typeface="Trebuchet MS" panose="020B0603020202020204" pitchFamily="34" charset="0"/>
              </a:rPr>
              <a:t>m. </a:t>
            </a:r>
            <a:r>
              <a:rPr lang="sk-SK" sz="2800" b="1" dirty="0" err="1">
                <a:latin typeface="Trebuchet MS" panose="020B0603020202020204" pitchFamily="34" charset="0"/>
              </a:rPr>
              <a:t>dilatator</a:t>
            </a:r>
            <a:r>
              <a:rPr lang="sk-SK" sz="2800" b="1" dirty="0">
                <a:latin typeface="Trebuchet MS" panose="020B0603020202020204" pitchFamily="34" charset="0"/>
              </a:rPr>
              <a:t> </a:t>
            </a:r>
            <a:r>
              <a:rPr lang="sk-SK" sz="2800" b="1" dirty="0" err="1">
                <a:latin typeface="Trebuchet MS" panose="020B0603020202020204" pitchFamily="34" charset="0"/>
              </a:rPr>
              <a:t>pupillae</a:t>
            </a:r>
            <a:r>
              <a:rPr lang="sk-SK" sz="2800" dirty="0">
                <a:latin typeface="Trebuchet MS" panose="020B0603020202020204" pitchFamily="34" charset="0"/>
              </a:rPr>
              <a:t> (až na priemer 7 mm).</a:t>
            </a:r>
          </a:p>
          <a:p>
            <a:pPr>
              <a:lnSpc>
                <a:spcPct val="105000"/>
              </a:lnSpc>
            </a:pPr>
            <a:r>
              <a:rPr lang="sk-SK" sz="2800" dirty="0">
                <a:latin typeface="Trebuchet MS" panose="020B0603020202020204" pitchFamily="34" charset="0"/>
              </a:rPr>
              <a:t>Reflexný mechanizmus zúženia zrenice tzv. </a:t>
            </a:r>
            <a:r>
              <a:rPr lang="sk-SK" sz="2800" b="1" dirty="0" err="1">
                <a:latin typeface="Trebuchet MS" panose="020B0603020202020204" pitchFamily="34" charset="0"/>
              </a:rPr>
              <a:t>pupilárny</a:t>
            </a:r>
            <a:r>
              <a:rPr lang="sk-SK" sz="2800" b="1" dirty="0">
                <a:latin typeface="Trebuchet MS" panose="020B0603020202020204" pitchFamily="34" charset="0"/>
              </a:rPr>
              <a:t> reflex</a:t>
            </a:r>
            <a:r>
              <a:rPr lang="sk-SK" sz="2800" dirty="0">
                <a:latin typeface="Trebuchet MS" panose="020B0603020202020204" pitchFamily="34" charset="0"/>
              </a:rPr>
              <a:t> sa využíva v anestéziológii na zisťovanie hĺbky anestézie, v neurológii a na zisťovanie stavu bdelosti. V bezvedomí môže tento reflex vymiznúť. Rovnako môže vymiznúť </a:t>
            </a:r>
          </a:p>
          <a:p>
            <a:pPr marL="0" indent="0">
              <a:lnSpc>
                <a:spcPct val="115000"/>
              </a:lnSpc>
              <a:spcBef>
                <a:spcPts val="0"/>
              </a:spcBef>
              <a:buNone/>
            </a:pPr>
            <a:r>
              <a:rPr lang="sk-SK" sz="2800" dirty="0">
                <a:latin typeface="Trebuchet MS" panose="020B0603020202020204" pitchFamily="34" charset="0"/>
              </a:rPr>
              <a:t>  po požití látok (drogy, </a:t>
            </a:r>
          </a:p>
          <a:p>
            <a:pPr marL="0" indent="0">
              <a:lnSpc>
                <a:spcPct val="105000"/>
              </a:lnSpc>
              <a:spcBef>
                <a:spcPts val="0"/>
              </a:spcBef>
              <a:buNone/>
            </a:pPr>
            <a:r>
              <a:rPr lang="sk-SK" sz="2800" dirty="0">
                <a:latin typeface="Trebuchet MS" panose="020B0603020202020204" pitchFamily="34" charset="0"/>
              </a:rPr>
              <a:t>  alkohol, lieky a pod.).</a:t>
            </a:r>
            <a:endParaRPr lang="sk-SK" sz="2800" b="1" dirty="0">
              <a:solidFill>
                <a:srgbClr val="0066CC"/>
              </a:solidFill>
              <a:latin typeface="Trebuchet MS" panose="020B0603020202020204" pitchFamily="34" charset="0"/>
            </a:endParaRPr>
          </a:p>
        </p:txBody>
      </p:sp>
      <p:pic>
        <p:nvPicPr>
          <p:cNvPr id="1026" name="Picture 2" descr="8: Pupillary light reflex. Parasympathetic stimulation causes sphincter...  | Download Scientific Diagram">
            <a:extLst>
              <a:ext uri="{FF2B5EF4-FFF2-40B4-BE49-F238E27FC236}">
                <a16:creationId xmlns:a16="http://schemas.microsoft.com/office/drawing/2014/main" id="{46669DF1-5696-4495-8262-2790859C7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7057" y="4893572"/>
            <a:ext cx="5024564" cy="1891600"/>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5DF7ED16-8EF6-4E98-938A-997BDCFF10AE}"/>
              </a:ext>
            </a:extLst>
          </p:cNvPr>
          <p:cNvSpPr txBox="1"/>
          <p:nvPr/>
        </p:nvSpPr>
        <p:spPr>
          <a:xfrm>
            <a:off x="9172322" y="6628594"/>
            <a:ext cx="926538" cy="169277"/>
          </a:xfrm>
          <a:prstGeom prst="rect">
            <a:avLst/>
          </a:prstGeom>
          <a:solidFill>
            <a:schemeClr val="bg1"/>
          </a:solidFill>
        </p:spPr>
        <p:txBody>
          <a:bodyPr wrap="square" lIns="0" tIns="0" rIns="0" bIns="0" rtlCol="0">
            <a:spAutoFit/>
          </a:bodyPr>
          <a:lstStyle/>
          <a:p>
            <a:pPr algn="ctr"/>
            <a:r>
              <a:rPr lang="sk-SK" sz="1100" dirty="0"/>
              <a:t>Mydriáza</a:t>
            </a:r>
          </a:p>
        </p:txBody>
      </p:sp>
      <p:sp>
        <p:nvSpPr>
          <p:cNvPr id="7" name="BlokTextu 6">
            <a:extLst>
              <a:ext uri="{FF2B5EF4-FFF2-40B4-BE49-F238E27FC236}">
                <a16:creationId xmlns:a16="http://schemas.microsoft.com/office/drawing/2014/main" id="{3887A61B-AB28-468D-8D69-507458B15B1F}"/>
              </a:ext>
            </a:extLst>
          </p:cNvPr>
          <p:cNvSpPr txBox="1"/>
          <p:nvPr/>
        </p:nvSpPr>
        <p:spPr>
          <a:xfrm>
            <a:off x="5632731" y="6622244"/>
            <a:ext cx="926538" cy="169277"/>
          </a:xfrm>
          <a:prstGeom prst="rect">
            <a:avLst/>
          </a:prstGeom>
          <a:solidFill>
            <a:schemeClr val="bg1"/>
          </a:solidFill>
        </p:spPr>
        <p:txBody>
          <a:bodyPr wrap="square" lIns="0" tIns="0" rIns="0" bIns="0" rtlCol="0">
            <a:spAutoFit/>
          </a:bodyPr>
          <a:lstStyle/>
          <a:p>
            <a:pPr algn="ctr"/>
            <a:r>
              <a:rPr lang="sk-SK" sz="1100" dirty="0"/>
              <a:t>Mióza</a:t>
            </a:r>
          </a:p>
        </p:txBody>
      </p:sp>
    </p:spTree>
    <p:extLst>
      <p:ext uri="{BB962C8B-B14F-4D97-AF65-F5344CB8AC3E}">
        <p14:creationId xmlns:p14="http://schemas.microsoft.com/office/powerpoint/2010/main" val="490056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Zaujímavosť 1</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6174221" cy="5159562"/>
          </a:xfrm>
        </p:spPr>
        <p:txBody>
          <a:bodyPr>
            <a:normAutofit lnSpcReduction="10000"/>
          </a:bodyPr>
          <a:lstStyle/>
          <a:p>
            <a:pPr>
              <a:lnSpc>
                <a:spcPct val="120000"/>
              </a:lnSpc>
            </a:pPr>
            <a:r>
              <a:rPr lang="sk-SK" sz="2800" b="1" dirty="0" err="1">
                <a:solidFill>
                  <a:srgbClr val="0066CC"/>
                </a:solidFill>
                <a:latin typeface="Trebuchet MS" panose="020B0603020202020204" pitchFamily="34" charset="0"/>
              </a:rPr>
              <a:t>Anizokória</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 asymetria veľkosti očných zreníc. Fyziologická je do rozdielu 1 mm v priemere, patologická pokiaľ je rozdiel viac ako 1 mm.</a:t>
            </a:r>
          </a:p>
          <a:p>
            <a:pPr>
              <a:lnSpc>
                <a:spcPct val="120000"/>
              </a:lnSpc>
            </a:pPr>
            <a:endParaRPr lang="sk-SK" sz="2200" b="1" dirty="0">
              <a:solidFill>
                <a:srgbClr val="0066CC"/>
              </a:solidFill>
              <a:latin typeface="Trebuchet MS" panose="020B0603020202020204" pitchFamily="34" charset="0"/>
            </a:endParaRPr>
          </a:p>
          <a:p>
            <a:pPr>
              <a:lnSpc>
                <a:spcPct val="120000"/>
              </a:lnSpc>
            </a:pPr>
            <a:r>
              <a:rPr lang="sk-SK" sz="2800" b="1" dirty="0" err="1">
                <a:solidFill>
                  <a:srgbClr val="0066CC"/>
                </a:solidFill>
                <a:latin typeface="Trebuchet MS" panose="020B0603020202020204" pitchFamily="34" charset="0"/>
              </a:rPr>
              <a:t>Heterochrómia</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 farba dúhovky pravého a ľavého oka líši alebo je dúhovka jedného oka nerovnomerne sfarbená.</a:t>
            </a:r>
          </a:p>
          <a:p>
            <a:endParaRPr lang="sk-SK" sz="2800" dirty="0">
              <a:latin typeface="Trebuchet MS" panose="020B0603020202020204" pitchFamily="34" charset="0"/>
            </a:endParaRPr>
          </a:p>
          <a:p>
            <a:endParaRPr lang="sk-SK" sz="2800" dirty="0">
              <a:latin typeface="Trebuchet MS" panose="020B0603020202020204" pitchFamily="34" charset="0"/>
            </a:endParaRPr>
          </a:p>
          <a:p>
            <a:endParaRPr lang="sk-SK" sz="2600" dirty="0">
              <a:latin typeface="Trebuchet MS" panose="020B0603020202020204" pitchFamily="34" charset="0"/>
            </a:endParaRPr>
          </a:p>
        </p:txBody>
      </p:sp>
      <p:pic>
        <p:nvPicPr>
          <p:cNvPr id="4" name="Picture 2" descr="Anizokoria – co to jest? Przyczyny i sposoby leczenia">
            <a:extLst>
              <a:ext uri="{FF2B5EF4-FFF2-40B4-BE49-F238E27FC236}">
                <a16:creationId xmlns:a16="http://schemas.microsoft.com/office/drawing/2014/main" id="{D30600F7-9E21-43C9-8DB6-50D9332BF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6340" y="477148"/>
            <a:ext cx="5167308" cy="21530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Obrázok 6">
            <a:extLst>
              <a:ext uri="{FF2B5EF4-FFF2-40B4-BE49-F238E27FC236}">
                <a16:creationId xmlns:a16="http://schemas.microsoft.com/office/drawing/2014/main" id="{92671240-8065-4115-85BA-1AD1529D0C81}"/>
              </a:ext>
            </a:extLst>
          </p:cNvPr>
          <p:cNvPicPr>
            <a:picLocks noChangeAspect="1"/>
          </p:cNvPicPr>
          <p:nvPr/>
        </p:nvPicPr>
        <p:blipFill rotWithShape="1">
          <a:blip r:embed="rId4"/>
          <a:srcRect b="3538"/>
          <a:stretch/>
        </p:blipFill>
        <p:spPr>
          <a:xfrm>
            <a:off x="7185728" y="4849045"/>
            <a:ext cx="3072275" cy="1758992"/>
          </a:xfrm>
          <a:prstGeom prst="rect">
            <a:avLst/>
          </a:prstGeom>
          <a:ln>
            <a:noFill/>
          </a:ln>
          <a:effectLst>
            <a:softEdge rad="112500"/>
          </a:effectLst>
        </p:spPr>
      </p:pic>
      <p:pic>
        <p:nvPicPr>
          <p:cNvPr id="8" name="Picture 6" descr="Heterochromia - Images et vidéos libres de droits | Adobe Stock">
            <a:extLst>
              <a:ext uri="{FF2B5EF4-FFF2-40B4-BE49-F238E27FC236}">
                <a16:creationId xmlns:a16="http://schemas.microsoft.com/office/drawing/2014/main" id="{F1132C31-1FBB-4BE3-AB27-832EDE9B6B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717" b="27583"/>
          <a:stretch/>
        </p:blipFill>
        <p:spPr bwMode="auto">
          <a:xfrm>
            <a:off x="6828285" y="2878316"/>
            <a:ext cx="5153537" cy="16936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251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Očné pozadie</a:t>
            </a:r>
            <a:endParaRPr lang="en-US" b="1" cap="none" dirty="0">
              <a:latin typeface="Trebuchet MS" panose="020B0603020202020204" pitchFamily="34" charset="0"/>
            </a:endParaRPr>
          </a:p>
        </p:txBody>
      </p:sp>
      <p:pic>
        <p:nvPicPr>
          <p:cNvPr id="5122" name="Picture 2" descr="Retinopatia">
            <a:extLst>
              <a:ext uri="{FF2B5EF4-FFF2-40B4-BE49-F238E27FC236}">
                <a16:creationId xmlns:a16="http://schemas.microsoft.com/office/drawing/2014/main" id="{5DFC31BA-1B61-4CB0-AA79-58F32EFB6D8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881643" y="0"/>
            <a:ext cx="4201621" cy="329846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Skupina 4">
            <a:extLst>
              <a:ext uri="{FF2B5EF4-FFF2-40B4-BE49-F238E27FC236}">
                <a16:creationId xmlns:a16="http://schemas.microsoft.com/office/drawing/2014/main" id="{48F666CA-496F-493F-A29E-E693A139FA8C}"/>
              </a:ext>
            </a:extLst>
          </p:cNvPr>
          <p:cNvGrpSpPr/>
          <p:nvPr/>
        </p:nvGrpSpPr>
        <p:grpSpPr>
          <a:xfrm>
            <a:off x="8286245" y="3459185"/>
            <a:ext cx="3905755" cy="2375174"/>
            <a:chOff x="8286245" y="3459185"/>
            <a:chExt cx="3905755" cy="2375174"/>
          </a:xfrm>
        </p:grpSpPr>
        <p:pic>
          <p:nvPicPr>
            <p:cNvPr id="3074" name="Picture 2" descr="Illustration of the back of the retina showing distribution of photoreceptors. Details in caption.">
              <a:extLst>
                <a:ext uri="{FF2B5EF4-FFF2-40B4-BE49-F238E27FC236}">
                  <a16:creationId xmlns:a16="http://schemas.microsoft.com/office/drawing/2014/main" id="{A994A0DF-1DC5-4FCC-9665-CA64E7B15AD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898" r="12231"/>
            <a:stretch/>
          </p:blipFill>
          <p:spPr bwMode="auto">
            <a:xfrm>
              <a:off x="8546570" y="3459185"/>
              <a:ext cx="3536694" cy="2375174"/>
            </a:xfrm>
            <a:prstGeom prst="rect">
              <a:avLst/>
            </a:prstGeom>
            <a:noFill/>
            <a:extLst>
              <a:ext uri="{909E8E84-426E-40DD-AFC4-6F175D3DCCD1}">
                <a14:hiddenFill xmlns:a14="http://schemas.microsoft.com/office/drawing/2010/main">
                  <a:solidFill>
                    <a:srgbClr val="FFFFFF"/>
                  </a:solidFill>
                </a14:hiddenFill>
              </a:ext>
            </a:extLst>
          </p:spPr>
        </p:pic>
        <p:sp>
          <p:nvSpPr>
            <p:cNvPr id="4" name="BlokTextu 3">
              <a:extLst>
                <a:ext uri="{FF2B5EF4-FFF2-40B4-BE49-F238E27FC236}">
                  <a16:creationId xmlns:a16="http://schemas.microsoft.com/office/drawing/2014/main" id="{C749CCDB-65A5-474C-9E33-A5A2FBED980C}"/>
                </a:ext>
              </a:extLst>
            </p:cNvPr>
            <p:cNvSpPr txBox="1"/>
            <p:nvPr/>
          </p:nvSpPr>
          <p:spPr>
            <a:xfrm>
              <a:off x="8286245" y="4377202"/>
              <a:ext cx="720191" cy="430887"/>
            </a:xfrm>
            <a:prstGeom prst="rect">
              <a:avLst/>
            </a:prstGeom>
            <a:solidFill>
              <a:schemeClr val="bg1"/>
            </a:solidFill>
          </p:spPr>
          <p:txBody>
            <a:bodyPr wrap="square" rtlCol="0">
              <a:spAutoFit/>
            </a:bodyPr>
            <a:lstStyle/>
            <a:p>
              <a:pPr algn="ctr"/>
              <a:r>
                <a:rPr lang="sk-SK" sz="1100" dirty="0"/>
                <a:t>Optický disk</a:t>
              </a:r>
            </a:p>
          </p:txBody>
        </p:sp>
        <p:sp>
          <p:nvSpPr>
            <p:cNvPr id="8" name="BlokTextu 7">
              <a:extLst>
                <a:ext uri="{FF2B5EF4-FFF2-40B4-BE49-F238E27FC236}">
                  <a16:creationId xmlns:a16="http://schemas.microsoft.com/office/drawing/2014/main" id="{065FA404-73DD-45AB-A3EE-50AD84AA14A3}"/>
                </a:ext>
              </a:extLst>
            </p:cNvPr>
            <p:cNvSpPr txBox="1"/>
            <p:nvPr/>
          </p:nvSpPr>
          <p:spPr>
            <a:xfrm>
              <a:off x="11559473" y="4461840"/>
              <a:ext cx="632527" cy="261610"/>
            </a:xfrm>
            <a:prstGeom prst="rect">
              <a:avLst/>
            </a:prstGeom>
            <a:solidFill>
              <a:schemeClr val="bg1"/>
            </a:solidFill>
          </p:spPr>
          <p:txBody>
            <a:bodyPr wrap="square" rtlCol="0">
              <a:spAutoFit/>
            </a:bodyPr>
            <a:lstStyle/>
            <a:p>
              <a:pPr algn="ctr"/>
              <a:r>
                <a:rPr lang="sk-SK" sz="1100" dirty="0" err="1"/>
                <a:t>Fovea</a:t>
              </a:r>
              <a:endParaRPr lang="sk-SK" sz="1100" dirty="0"/>
            </a:p>
          </p:txBody>
        </p:sp>
        <p:sp>
          <p:nvSpPr>
            <p:cNvPr id="9" name="BlokTextu 8">
              <a:extLst>
                <a:ext uri="{FF2B5EF4-FFF2-40B4-BE49-F238E27FC236}">
                  <a16:creationId xmlns:a16="http://schemas.microsoft.com/office/drawing/2014/main" id="{CF54E83B-965A-49DE-B6F2-0228353BF1BE}"/>
                </a:ext>
              </a:extLst>
            </p:cNvPr>
            <p:cNvSpPr txBox="1"/>
            <p:nvPr/>
          </p:nvSpPr>
          <p:spPr>
            <a:xfrm>
              <a:off x="11633648" y="3459185"/>
              <a:ext cx="436463" cy="138499"/>
            </a:xfrm>
            <a:prstGeom prst="rect">
              <a:avLst/>
            </a:prstGeom>
            <a:solidFill>
              <a:schemeClr val="bg1"/>
            </a:solidFill>
          </p:spPr>
          <p:txBody>
            <a:bodyPr wrap="square" lIns="0" tIns="0" rIns="0" bIns="0" rtlCol="0">
              <a:spAutoFit/>
            </a:bodyPr>
            <a:lstStyle/>
            <a:p>
              <a:pPr algn="ctr"/>
              <a:r>
                <a:rPr lang="sk-SK" sz="900" dirty="0"/>
                <a:t>Tyčinky</a:t>
              </a:r>
            </a:p>
          </p:txBody>
        </p:sp>
        <p:sp>
          <p:nvSpPr>
            <p:cNvPr id="10" name="BlokTextu 9">
              <a:extLst>
                <a:ext uri="{FF2B5EF4-FFF2-40B4-BE49-F238E27FC236}">
                  <a16:creationId xmlns:a16="http://schemas.microsoft.com/office/drawing/2014/main" id="{9EB83A93-8273-41A3-8A06-C43D803DFB13}"/>
                </a:ext>
              </a:extLst>
            </p:cNvPr>
            <p:cNvSpPr txBox="1"/>
            <p:nvPr/>
          </p:nvSpPr>
          <p:spPr>
            <a:xfrm>
              <a:off x="11630442" y="3597684"/>
              <a:ext cx="436463" cy="138499"/>
            </a:xfrm>
            <a:prstGeom prst="rect">
              <a:avLst/>
            </a:prstGeom>
            <a:solidFill>
              <a:schemeClr val="bg1"/>
            </a:solidFill>
          </p:spPr>
          <p:txBody>
            <a:bodyPr wrap="square" lIns="0" tIns="0" rIns="0" bIns="0" rtlCol="0">
              <a:spAutoFit/>
            </a:bodyPr>
            <a:lstStyle/>
            <a:p>
              <a:pPr algn="ctr"/>
              <a:r>
                <a:rPr lang="sk-SK" sz="900" dirty="0"/>
                <a:t>Čapíky</a:t>
              </a:r>
            </a:p>
          </p:txBody>
        </p:sp>
      </p:grpSp>
      <p:pic>
        <p:nvPicPr>
          <p:cNvPr id="5124" name="Picture 4" descr="Badanie dna oka - czym jest oftalmoskop? - KODANO Blog">
            <a:extLst>
              <a:ext uri="{FF2B5EF4-FFF2-40B4-BE49-F238E27FC236}">
                <a16:creationId xmlns:a16="http://schemas.microsoft.com/office/drawing/2014/main" id="{4723D1CE-A96F-48E3-800A-936F3CB41E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35746" y="5103890"/>
            <a:ext cx="1602088" cy="1754110"/>
          </a:xfrm>
          <a:prstGeom prst="rect">
            <a:avLst/>
          </a:prstGeom>
          <a:noFill/>
          <a:extLst>
            <a:ext uri="{909E8E84-426E-40DD-AFC4-6F175D3DCCD1}">
              <a14:hiddenFill xmlns:a14="http://schemas.microsoft.com/office/drawing/2010/main">
                <a:solidFill>
                  <a:srgbClr val="FFFFFF"/>
                </a:solidFill>
              </a14:hiddenFill>
            </a:ext>
          </a:extLst>
        </p:spPr>
      </p:pic>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56567"/>
            <a:ext cx="6991517" cy="4845106"/>
          </a:xfrm>
        </p:spPr>
        <p:txBody>
          <a:bodyPr>
            <a:noAutofit/>
          </a:bodyPr>
          <a:lstStyle/>
          <a:p>
            <a:pPr>
              <a:lnSpc>
                <a:spcPct val="105000"/>
              </a:lnSpc>
              <a:spcBef>
                <a:spcPts val="600"/>
              </a:spcBef>
            </a:pPr>
            <a:r>
              <a:rPr lang="sk-SK" sz="2200" b="1" dirty="0">
                <a:solidFill>
                  <a:srgbClr val="0066CC"/>
                </a:solidFill>
                <a:latin typeface="Trebuchet MS" panose="020B0603020202020204" pitchFamily="34" charset="0"/>
              </a:rPr>
              <a:t>Žltá škvrna </a:t>
            </a:r>
            <a:r>
              <a:rPr lang="sk-SK" sz="2200" dirty="0">
                <a:latin typeface="Trebuchet MS" panose="020B0603020202020204" pitchFamily="34" charset="0"/>
              </a:rPr>
              <a:t>(</a:t>
            </a:r>
            <a:r>
              <a:rPr lang="sk-SK" sz="2200" dirty="0" err="1">
                <a:latin typeface="Trebuchet MS" panose="020B0603020202020204" pitchFamily="34" charset="0"/>
              </a:rPr>
              <a:t>macula</a:t>
            </a:r>
            <a:r>
              <a:rPr lang="sk-SK" sz="2200" dirty="0">
                <a:latin typeface="Trebuchet MS" panose="020B0603020202020204" pitchFamily="34" charset="0"/>
              </a:rPr>
              <a:t> </a:t>
            </a:r>
            <a:r>
              <a:rPr lang="sk-SK" sz="2200" dirty="0" err="1">
                <a:latin typeface="Trebuchet MS" panose="020B0603020202020204" pitchFamily="34" charset="0"/>
              </a:rPr>
              <a:t>lutea</a:t>
            </a:r>
            <a:r>
              <a:rPr lang="sk-SK" sz="2200" dirty="0">
                <a:latin typeface="Trebuchet MS" panose="020B0603020202020204" pitchFamily="34" charset="0"/>
              </a:rPr>
              <a:t>) je miesto najostrejšieho videnia s vysokou koncentráciou čapíkov. V jej centrálnej časti sa nachádza </a:t>
            </a:r>
            <a:r>
              <a:rPr lang="sk-SK" sz="2200" b="1" dirty="0" err="1">
                <a:solidFill>
                  <a:srgbClr val="0066CC"/>
                </a:solidFill>
                <a:latin typeface="Trebuchet MS" panose="020B0603020202020204" pitchFamily="34" charset="0"/>
              </a:rPr>
              <a:t>fovea</a:t>
            </a:r>
            <a:r>
              <a:rPr lang="sk-SK" sz="2200" b="1" dirty="0">
                <a:solidFill>
                  <a:srgbClr val="0066CC"/>
                </a:solidFill>
                <a:latin typeface="Trebuchet MS" panose="020B0603020202020204" pitchFamily="34" charset="0"/>
              </a:rPr>
              <a:t> </a:t>
            </a:r>
            <a:r>
              <a:rPr lang="sk-SK" sz="2200" b="1" dirty="0" err="1">
                <a:solidFill>
                  <a:srgbClr val="0066CC"/>
                </a:solidFill>
                <a:latin typeface="Trebuchet MS" panose="020B0603020202020204" pitchFamily="34" charset="0"/>
              </a:rPr>
              <a:t>centralis</a:t>
            </a:r>
            <a:r>
              <a:rPr lang="sk-SK" sz="2200" dirty="0">
                <a:latin typeface="Trebuchet MS" panose="020B0603020202020204" pitchFamily="34" charset="0"/>
              </a:rPr>
              <a:t>. Neobsahuje žiadne tyčinky čím sa zvyšuje ostrosť videnia.</a:t>
            </a:r>
          </a:p>
          <a:p>
            <a:pPr>
              <a:lnSpc>
                <a:spcPct val="105000"/>
              </a:lnSpc>
              <a:spcBef>
                <a:spcPts val="600"/>
              </a:spcBef>
            </a:pPr>
            <a:r>
              <a:rPr lang="sk-SK" sz="2200" dirty="0">
                <a:latin typeface="Trebuchet MS" panose="020B0603020202020204" pitchFamily="34" charset="0"/>
              </a:rPr>
              <a:t>V mieste </a:t>
            </a:r>
            <a:r>
              <a:rPr lang="sk-SK" sz="2200" b="1" dirty="0">
                <a:solidFill>
                  <a:srgbClr val="0066CC"/>
                </a:solidFill>
                <a:latin typeface="Trebuchet MS" panose="020B0603020202020204" pitchFamily="34" charset="0"/>
              </a:rPr>
              <a:t>slepej škvrny </a:t>
            </a:r>
            <a:r>
              <a:rPr lang="sk-SK" sz="2200" dirty="0">
                <a:latin typeface="Trebuchet MS" panose="020B0603020202020204" pitchFamily="34" charset="0"/>
              </a:rPr>
              <a:t>(optický disk, terč zrakového nervu alebo papila n. optici) vychádza z očnej gule optický nerv a vstupujú a vystupujú cievy. Nenachádzajú sa tu žiadne receptory – fyziologický </a:t>
            </a:r>
            <a:r>
              <a:rPr lang="sk-SK" sz="2200" dirty="0" err="1">
                <a:latin typeface="Trebuchet MS" panose="020B0603020202020204" pitchFamily="34" charset="0"/>
              </a:rPr>
              <a:t>skotóm</a:t>
            </a:r>
            <a:r>
              <a:rPr lang="sk-SK" sz="2200" dirty="0">
                <a:latin typeface="Trebuchet MS" panose="020B0603020202020204" pitchFamily="34" charset="0"/>
              </a:rPr>
              <a:t>.</a:t>
            </a:r>
          </a:p>
          <a:p>
            <a:pPr>
              <a:lnSpc>
                <a:spcPct val="105000"/>
              </a:lnSpc>
              <a:spcBef>
                <a:spcPts val="600"/>
              </a:spcBef>
            </a:pPr>
            <a:r>
              <a:rPr lang="sk-SK" sz="2200" dirty="0">
                <a:latin typeface="Trebuchet MS" panose="020B0603020202020204" pitchFamily="34" charset="0"/>
              </a:rPr>
              <a:t>Pozoruje sa </a:t>
            </a:r>
            <a:r>
              <a:rPr lang="sk-SK" sz="2200" dirty="0" err="1">
                <a:latin typeface="Trebuchet MS" panose="020B0603020202020204" pitchFamily="34" charset="0"/>
              </a:rPr>
              <a:t>oftalmoskopicky</a:t>
            </a:r>
            <a:r>
              <a:rPr lang="sk-SK" sz="2200" dirty="0">
                <a:latin typeface="Trebuchet MS" panose="020B0603020202020204" pitchFamily="34" charset="0"/>
              </a:rPr>
              <a:t> – radí sa k základným diagnostickým vyšetreniam napr. očného nervu (papily), makuly, </a:t>
            </a:r>
            <a:r>
              <a:rPr lang="sk-SK" sz="2200" dirty="0" err="1">
                <a:latin typeface="Trebuchet MS" panose="020B0603020202020204" pitchFamily="34" charset="0"/>
              </a:rPr>
              <a:t>sklovca</a:t>
            </a:r>
            <a:r>
              <a:rPr lang="sk-SK" sz="2200" dirty="0">
                <a:latin typeface="Trebuchet MS" panose="020B0603020202020204" pitchFamily="34" charset="0"/>
              </a:rPr>
              <a:t>, sietnice, ale aj poškodenie ciev a pod.</a:t>
            </a:r>
          </a:p>
        </p:txBody>
      </p:sp>
    </p:spTree>
    <p:extLst>
      <p:ext uri="{BB962C8B-B14F-4D97-AF65-F5344CB8AC3E}">
        <p14:creationId xmlns:p14="http://schemas.microsoft.com/office/powerpoint/2010/main" val="3946982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321276" y="144767"/>
            <a:ext cx="11771870" cy="1156811"/>
          </a:xfrm>
        </p:spPr>
        <p:txBody>
          <a:bodyPr/>
          <a:lstStyle/>
          <a:p>
            <a:r>
              <a:rPr lang="sk-SK" sz="5400" dirty="0">
                <a:latin typeface="Trebuchet MS" panose="020B0603020202020204" pitchFamily="34" charset="0"/>
              </a:rPr>
              <a:t>optická koherentná tomografia</a:t>
            </a:r>
            <a:endParaRPr lang="en-US" b="1" cap="none" dirty="0">
              <a:highlight>
                <a:srgbClr val="FFFF00"/>
              </a:highlight>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78942" y="1301578"/>
            <a:ext cx="7170928" cy="5000095"/>
          </a:xfrm>
        </p:spPr>
        <p:txBody>
          <a:bodyPr>
            <a:noAutofit/>
          </a:bodyPr>
          <a:lstStyle/>
          <a:p>
            <a:pPr>
              <a:lnSpc>
                <a:spcPct val="105000"/>
              </a:lnSpc>
              <a:spcBef>
                <a:spcPts val="600"/>
              </a:spcBef>
            </a:pPr>
            <a:r>
              <a:rPr lang="sk-SK" sz="2200" b="1" dirty="0">
                <a:solidFill>
                  <a:srgbClr val="0066CC"/>
                </a:solidFill>
                <a:latin typeface="Trebuchet MS" panose="020B0603020202020204" pitchFamily="34" charset="0"/>
              </a:rPr>
              <a:t>OCT</a:t>
            </a:r>
            <a:r>
              <a:rPr lang="sk-SK" sz="2200" dirty="0">
                <a:latin typeface="Trebuchet MS" panose="020B0603020202020204" pitchFamily="34" charset="0"/>
              </a:rPr>
              <a:t> (z angl. </a:t>
            </a:r>
            <a:r>
              <a:rPr lang="sk-SK" sz="2200" dirty="0" err="1">
                <a:latin typeface="Trebuchet MS" panose="020B0603020202020204" pitchFamily="34" charset="0"/>
              </a:rPr>
              <a:t>Optical</a:t>
            </a:r>
            <a:r>
              <a:rPr lang="sk-SK" sz="2200" dirty="0">
                <a:latin typeface="Trebuchet MS" panose="020B0603020202020204" pitchFamily="34" charset="0"/>
              </a:rPr>
              <a:t> </a:t>
            </a:r>
            <a:r>
              <a:rPr lang="sk-SK" sz="2200" dirty="0" err="1">
                <a:latin typeface="Trebuchet MS" panose="020B0603020202020204" pitchFamily="34" charset="0"/>
              </a:rPr>
              <a:t>Coherence</a:t>
            </a:r>
            <a:r>
              <a:rPr lang="sk-SK" sz="2200" dirty="0">
                <a:latin typeface="Trebuchet MS" panose="020B0603020202020204" pitchFamily="34" charset="0"/>
              </a:rPr>
              <a:t> </a:t>
            </a:r>
            <a:r>
              <a:rPr lang="sk-SK" sz="2200" dirty="0" err="1">
                <a:latin typeface="Trebuchet MS" panose="020B0603020202020204" pitchFamily="34" charset="0"/>
              </a:rPr>
              <a:t>Tomography</a:t>
            </a:r>
            <a:r>
              <a:rPr lang="sk-SK" sz="2200" dirty="0">
                <a:latin typeface="Trebuchet MS" panose="020B0603020202020204" pitchFamily="34" charset="0"/>
              </a:rPr>
              <a:t>) je neinvazívna zobrazovacia metóda, ktorá využíva svetlo (zvyčajne blízke IR) pre vytvorenie vysoko detailných priečnych rezov tkanív (najmä sietnice) v reálnom čase. Umožňuje mikroskopicky presné zobrazenie štruktúr, najčastejšie sa využíva v </a:t>
            </a:r>
            <a:r>
              <a:rPr lang="sk-SK" sz="2200" dirty="0" err="1">
                <a:latin typeface="Trebuchet MS" panose="020B0603020202020204" pitchFamily="34" charset="0"/>
              </a:rPr>
              <a:t>oftalmológii</a:t>
            </a:r>
            <a:r>
              <a:rPr lang="sk-SK" sz="2200" dirty="0">
                <a:latin typeface="Trebuchet MS" panose="020B0603020202020204" pitchFamily="34" charset="0"/>
              </a:rPr>
              <a:t> na diagnostiku ochorení, ako sú </a:t>
            </a:r>
            <a:r>
              <a:rPr lang="sk-SK" sz="2200" dirty="0" err="1">
                <a:latin typeface="Trebuchet MS" panose="020B0603020202020204" pitchFamily="34" charset="0"/>
              </a:rPr>
              <a:t>glaukóm</a:t>
            </a:r>
            <a:r>
              <a:rPr lang="sk-SK" sz="2200" dirty="0">
                <a:latin typeface="Trebuchet MS" panose="020B0603020202020204" pitchFamily="34" charset="0"/>
              </a:rPr>
              <a:t> či makulárna degenerácia. </a:t>
            </a:r>
          </a:p>
        </p:txBody>
      </p:sp>
      <p:pic>
        <p:nvPicPr>
          <p:cNvPr id="1028" name="Picture 4" descr="New Product Applications: At-home OCT Imaging Device Approved | Retinal  Physician">
            <a:extLst>
              <a:ext uri="{FF2B5EF4-FFF2-40B4-BE49-F238E27FC236}">
                <a16:creationId xmlns:a16="http://schemas.microsoft.com/office/drawing/2014/main" id="{2396A6E1-A685-97ED-AB84-2E979A2DD4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26" t="9623" r="14805" b="6741"/>
          <a:stretch/>
        </p:blipFill>
        <p:spPr bwMode="auto">
          <a:xfrm>
            <a:off x="8583811" y="5348387"/>
            <a:ext cx="1383871" cy="15096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Optical Coherence Tomography - Retina Center of San Diego">
            <a:extLst>
              <a:ext uri="{FF2B5EF4-FFF2-40B4-BE49-F238E27FC236}">
                <a16:creationId xmlns:a16="http://schemas.microsoft.com/office/drawing/2014/main" id="{90D22530-9368-022C-1105-45E56DE99A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83" b="1965"/>
          <a:stretch/>
        </p:blipFill>
        <p:spPr bwMode="auto">
          <a:xfrm>
            <a:off x="436608" y="4186189"/>
            <a:ext cx="7170928" cy="26718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at Does an OCT Photo Capture and Why is it Necessary? | Tennessee Retina">
            <a:extLst>
              <a:ext uri="{FF2B5EF4-FFF2-40B4-BE49-F238E27FC236}">
                <a16:creationId xmlns:a16="http://schemas.microsoft.com/office/drawing/2014/main" id="{1E1DE5BD-01AE-8257-AE53-071DB85B231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3915"/>
          <a:stretch/>
        </p:blipFill>
        <p:spPr bwMode="auto">
          <a:xfrm>
            <a:off x="7368855" y="1251141"/>
            <a:ext cx="3813784" cy="19698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hat Does an OCT Photo Capture and Why is it Necessary? | Tennessee Retina">
            <a:extLst>
              <a:ext uri="{FF2B5EF4-FFF2-40B4-BE49-F238E27FC236}">
                <a16:creationId xmlns:a16="http://schemas.microsoft.com/office/drawing/2014/main" id="{D2AF7204-5920-3E86-E230-32649585980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3915"/>
          <a:stretch/>
        </p:blipFill>
        <p:spPr bwMode="auto">
          <a:xfrm>
            <a:off x="8361278" y="3305460"/>
            <a:ext cx="3813784" cy="196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231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Oko – vnútorná vrstva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69338" y="1464658"/>
            <a:ext cx="6394072" cy="5248575"/>
          </a:xfrm>
        </p:spPr>
        <p:txBody>
          <a:bodyPr>
            <a:noAutofit/>
          </a:bodyPr>
          <a:lstStyle/>
          <a:p>
            <a:pPr>
              <a:lnSpc>
                <a:spcPct val="105000"/>
              </a:lnSpc>
            </a:pPr>
            <a:r>
              <a:rPr lang="sk-SK" sz="2600" b="1" dirty="0">
                <a:solidFill>
                  <a:srgbClr val="0066CC"/>
                </a:solidFill>
                <a:latin typeface="Trebuchet MS" panose="020B0603020202020204" pitchFamily="34" charset="0"/>
              </a:rPr>
              <a:t>Sietnica (retina) </a:t>
            </a:r>
            <a:r>
              <a:rPr lang="sk-SK" sz="2600" dirty="0">
                <a:latin typeface="Trebuchet MS" panose="020B0603020202020204" pitchFamily="34" charset="0"/>
              </a:rPr>
              <a:t>obsahuje 2 druhy </a:t>
            </a:r>
            <a:r>
              <a:rPr lang="sk-SK" sz="2600" dirty="0" err="1">
                <a:latin typeface="Trebuchet MS" panose="020B0603020202020204" pitchFamily="34" charset="0"/>
              </a:rPr>
              <a:t>fotoreceptorov</a:t>
            </a:r>
            <a:r>
              <a:rPr lang="sk-SK" sz="2600" dirty="0">
                <a:latin typeface="Trebuchet MS" panose="020B0603020202020204" pitchFamily="34" charset="0"/>
              </a:rPr>
              <a:t>: </a:t>
            </a:r>
            <a:r>
              <a:rPr lang="sk-SK" sz="2600" b="1" dirty="0">
                <a:solidFill>
                  <a:srgbClr val="0066CC"/>
                </a:solidFill>
                <a:latin typeface="Trebuchet MS" panose="020B0603020202020204" pitchFamily="34" charset="0"/>
              </a:rPr>
              <a:t>tyčinky</a:t>
            </a:r>
            <a:r>
              <a:rPr lang="sk-SK" sz="2600" dirty="0">
                <a:latin typeface="Trebuchet MS" panose="020B0603020202020204" pitchFamily="34" charset="0"/>
              </a:rPr>
              <a:t> (120 mil. /1 oko) a </a:t>
            </a:r>
            <a:r>
              <a:rPr lang="sk-SK" sz="2600" b="1" dirty="0">
                <a:solidFill>
                  <a:srgbClr val="0066CC"/>
                </a:solidFill>
                <a:latin typeface="Trebuchet MS" panose="020B0603020202020204" pitchFamily="34" charset="0"/>
              </a:rPr>
              <a:t>čapíky</a:t>
            </a:r>
            <a:r>
              <a:rPr lang="sk-SK" sz="2600" dirty="0">
                <a:latin typeface="Trebuchet MS" panose="020B0603020202020204" pitchFamily="34" charset="0"/>
              </a:rPr>
              <a:t> ( 6 mil. / 1 oko ). </a:t>
            </a:r>
            <a:r>
              <a:rPr lang="sk-SK" sz="2600" u="sng" dirty="0">
                <a:latin typeface="Trebuchet MS" panose="020B0603020202020204" pitchFamily="34" charset="0"/>
              </a:rPr>
              <a:t>Tyčinky sú zodpovedné za nočné a čiernobiele videnie </a:t>
            </a:r>
            <a:r>
              <a:rPr lang="sk-SK" sz="2600" dirty="0">
                <a:latin typeface="Trebuchet MS" panose="020B0603020202020204" pitchFamily="34" charset="0"/>
              </a:rPr>
              <a:t>(</a:t>
            </a:r>
            <a:r>
              <a:rPr lang="sk-SK" sz="2600" b="1" dirty="0" err="1">
                <a:solidFill>
                  <a:srgbClr val="0066CC"/>
                </a:solidFill>
                <a:latin typeface="Trebuchet MS" panose="020B0603020202020204" pitchFamily="34" charset="0"/>
              </a:rPr>
              <a:t>skotopické</a:t>
            </a:r>
            <a:r>
              <a:rPr lang="sk-SK" sz="2600" dirty="0">
                <a:latin typeface="Trebuchet MS" panose="020B0603020202020204" pitchFamily="34" charset="0"/>
              </a:rPr>
              <a:t>). </a:t>
            </a:r>
            <a:r>
              <a:rPr lang="sk-SK" sz="2600" u="sng" dirty="0">
                <a:latin typeface="Trebuchet MS" panose="020B0603020202020204" pitchFamily="34" charset="0"/>
              </a:rPr>
              <a:t>Čapíky za farebné videnie</a:t>
            </a:r>
            <a:r>
              <a:rPr lang="sk-SK" sz="2600" dirty="0">
                <a:latin typeface="Trebuchet MS" panose="020B0603020202020204" pitchFamily="34" charset="0"/>
              </a:rPr>
              <a:t> a videnie počas dňa (</a:t>
            </a:r>
            <a:r>
              <a:rPr lang="sk-SK" sz="2600" b="1" dirty="0" err="1">
                <a:solidFill>
                  <a:srgbClr val="0066CC"/>
                </a:solidFill>
                <a:latin typeface="Trebuchet MS" panose="020B0603020202020204" pitchFamily="34" charset="0"/>
              </a:rPr>
              <a:t>fotopické</a:t>
            </a:r>
            <a:r>
              <a:rPr lang="sk-SK" sz="2600" dirty="0">
                <a:latin typeface="Trebuchet MS" panose="020B0603020202020204" pitchFamily="34" charset="0"/>
              </a:rPr>
              <a:t>). </a:t>
            </a:r>
            <a:r>
              <a:rPr lang="sk-SK" sz="2600" b="1" dirty="0">
                <a:latin typeface="Trebuchet MS" panose="020B0603020202020204" pitchFamily="34" charset="0"/>
              </a:rPr>
              <a:t>Tyčinky sú citlivejšie na svetlo než čapíky</a:t>
            </a:r>
            <a:r>
              <a:rPr lang="sk-SK" sz="2600" dirty="0">
                <a:latin typeface="Trebuchet MS" panose="020B0603020202020204" pitchFamily="34" charset="0"/>
              </a:rPr>
              <a:t>. </a:t>
            </a:r>
          </a:p>
          <a:p>
            <a:pPr>
              <a:lnSpc>
                <a:spcPct val="105000"/>
              </a:lnSpc>
            </a:pPr>
            <a:r>
              <a:rPr lang="sk-SK" sz="2600" dirty="0">
                <a:latin typeface="Trebuchet MS" panose="020B0603020202020204" pitchFamily="34" charset="0"/>
              </a:rPr>
              <a:t>Ďalej sietnica obsahuje vrstvy  </a:t>
            </a:r>
            <a:r>
              <a:rPr lang="sk-SK" sz="2600" b="1" dirty="0">
                <a:latin typeface="Trebuchet MS" panose="020B0603020202020204" pitchFamily="34" charset="0"/>
              </a:rPr>
              <a:t>bipolárnych,</a:t>
            </a:r>
            <a:r>
              <a:rPr lang="sk-SK" sz="2600" dirty="0">
                <a:latin typeface="Trebuchet MS" panose="020B0603020202020204" pitchFamily="34" charset="0"/>
              </a:rPr>
              <a:t> horizontálnych, </a:t>
            </a:r>
            <a:r>
              <a:rPr lang="sk-SK" sz="2600" dirty="0" err="1">
                <a:latin typeface="Trebuchet MS" panose="020B0603020202020204" pitchFamily="34" charset="0"/>
              </a:rPr>
              <a:t>amakrinných</a:t>
            </a:r>
            <a:r>
              <a:rPr lang="sk-SK" sz="2600" dirty="0">
                <a:latin typeface="Trebuchet MS" panose="020B0603020202020204" pitchFamily="34" charset="0"/>
              </a:rPr>
              <a:t> a </a:t>
            </a:r>
            <a:r>
              <a:rPr lang="sk-SK" sz="2600" b="1" dirty="0">
                <a:latin typeface="Trebuchet MS" panose="020B0603020202020204" pitchFamily="34" charset="0"/>
              </a:rPr>
              <a:t>gangliových</a:t>
            </a:r>
            <a:r>
              <a:rPr lang="sk-SK" sz="2600" dirty="0">
                <a:latin typeface="Trebuchet MS" panose="020B0603020202020204" pitchFamily="34" charset="0"/>
              </a:rPr>
              <a:t> buniek. </a:t>
            </a:r>
          </a:p>
        </p:txBody>
      </p:sp>
      <p:grpSp>
        <p:nvGrpSpPr>
          <p:cNvPr id="7" name="Skupina 6">
            <a:extLst>
              <a:ext uri="{FF2B5EF4-FFF2-40B4-BE49-F238E27FC236}">
                <a16:creationId xmlns:a16="http://schemas.microsoft.com/office/drawing/2014/main" id="{92A089FF-A574-4161-93D2-A57C56D376D6}"/>
              </a:ext>
            </a:extLst>
          </p:cNvPr>
          <p:cNvGrpSpPr/>
          <p:nvPr/>
        </p:nvGrpSpPr>
        <p:grpSpPr>
          <a:xfrm>
            <a:off x="8721699" y="489085"/>
            <a:ext cx="3399537" cy="3340915"/>
            <a:chOff x="8721699" y="489085"/>
            <a:chExt cx="3399537" cy="3340915"/>
          </a:xfrm>
        </p:grpSpPr>
        <p:pic>
          <p:nvPicPr>
            <p:cNvPr id="2052" name="Picture 4" descr="Illustration of the neuronal cell layers of the retina. Details in caption.">
              <a:extLst>
                <a:ext uri="{FF2B5EF4-FFF2-40B4-BE49-F238E27FC236}">
                  <a16:creationId xmlns:a16="http://schemas.microsoft.com/office/drawing/2014/main" id="{EA0377B8-6F4B-4CBC-91EB-76E3E8AE9C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266" r="26550"/>
            <a:stretch/>
          </p:blipFill>
          <p:spPr bwMode="auto">
            <a:xfrm>
              <a:off x="8967012" y="489085"/>
              <a:ext cx="3154224" cy="3340915"/>
            </a:xfrm>
            <a:prstGeom prst="rect">
              <a:avLst/>
            </a:prstGeom>
            <a:noFill/>
            <a:extLst>
              <a:ext uri="{909E8E84-426E-40DD-AFC4-6F175D3DCCD1}">
                <a14:hiddenFill xmlns:a14="http://schemas.microsoft.com/office/drawing/2010/main">
                  <a:solidFill>
                    <a:srgbClr val="FFFFFF"/>
                  </a:solidFill>
                </a14:hiddenFill>
              </a:ext>
            </a:extLst>
          </p:spPr>
        </p:pic>
        <p:sp>
          <p:nvSpPr>
            <p:cNvPr id="6" name="BlokTextu 5">
              <a:extLst>
                <a:ext uri="{FF2B5EF4-FFF2-40B4-BE49-F238E27FC236}">
                  <a16:creationId xmlns:a16="http://schemas.microsoft.com/office/drawing/2014/main" id="{56C4165E-732E-480F-969A-784AE1171BC9}"/>
                </a:ext>
              </a:extLst>
            </p:cNvPr>
            <p:cNvSpPr txBox="1"/>
            <p:nvPr/>
          </p:nvSpPr>
          <p:spPr>
            <a:xfrm>
              <a:off x="8860961" y="552789"/>
              <a:ext cx="1333488" cy="276999"/>
            </a:xfrm>
            <a:prstGeom prst="rect">
              <a:avLst/>
            </a:prstGeom>
            <a:solidFill>
              <a:schemeClr val="bg1"/>
            </a:solidFill>
          </p:spPr>
          <p:txBody>
            <a:bodyPr wrap="square" rtlCol="0">
              <a:spAutoFit/>
            </a:bodyPr>
            <a:lstStyle/>
            <a:p>
              <a:pPr algn="r"/>
              <a:r>
                <a:rPr lang="sk-SK" sz="1200" dirty="0"/>
                <a:t>Fotoreceptory</a:t>
              </a:r>
              <a:endParaRPr lang="sk-SK" sz="1400" dirty="0"/>
            </a:p>
          </p:txBody>
        </p:sp>
        <p:sp>
          <p:nvSpPr>
            <p:cNvPr id="10" name="BlokTextu 9">
              <a:extLst>
                <a:ext uri="{FF2B5EF4-FFF2-40B4-BE49-F238E27FC236}">
                  <a16:creationId xmlns:a16="http://schemas.microsoft.com/office/drawing/2014/main" id="{E453F007-D117-42A7-BF47-DA61DCE3453E}"/>
                </a:ext>
              </a:extLst>
            </p:cNvPr>
            <p:cNvSpPr txBox="1"/>
            <p:nvPr/>
          </p:nvSpPr>
          <p:spPr>
            <a:xfrm>
              <a:off x="8721699" y="1873017"/>
              <a:ext cx="1448474" cy="184666"/>
            </a:xfrm>
            <a:prstGeom prst="rect">
              <a:avLst/>
            </a:prstGeom>
            <a:solidFill>
              <a:schemeClr val="bg1"/>
            </a:solidFill>
          </p:spPr>
          <p:txBody>
            <a:bodyPr wrap="square" lIns="0" tIns="0" rIns="0" bIns="0" rtlCol="0">
              <a:spAutoFit/>
            </a:bodyPr>
            <a:lstStyle/>
            <a:p>
              <a:pPr algn="r"/>
              <a:r>
                <a:rPr lang="sk-SK" sz="1200" dirty="0"/>
                <a:t>Horizontálne bunky</a:t>
              </a:r>
            </a:p>
          </p:txBody>
        </p:sp>
        <p:sp>
          <p:nvSpPr>
            <p:cNvPr id="11" name="BlokTextu 10">
              <a:extLst>
                <a:ext uri="{FF2B5EF4-FFF2-40B4-BE49-F238E27FC236}">
                  <a16:creationId xmlns:a16="http://schemas.microsoft.com/office/drawing/2014/main" id="{94CDC675-30F7-4344-BF09-F4759452E6D9}"/>
                </a:ext>
              </a:extLst>
            </p:cNvPr>
            <p:cNvSpPr txBox="1"/>
            <p:nvPr/>
          </p:nvSpPr>
          <p:spPr>
            <a:xfrm>
              <a:off x="8721699" y="2338825"/>
              <a:ext cx="1448474" cy="184666"/>
            </a:xfrm>
            <a:prstGeom prst="rect">
              <a:avLst/>
            </a:prstGeom>
            <a:solidFill>
              <a:schemeClr val="bg1"/>
            </a:solidFill>
          </p:spPr>
          <p:txBody>
            <a:bodyPr wrap="square" lIns="0" tIns="0" rIns="0" bIns="0" rtlCol="0">
              <a:spAutoFit/>
            </a:bodyPr>
            <a:lstStyle/>
            <a:p>
              <a:pPr algn="r"/>
              <a:r>
                <a:rPr lang="sk-SK" sz="1200" dirty="0"/>
                <a:t>Bipolárne bunky</a:t>
              </a:r>
            </a:p>
          </p:txBody>
        </p:sp>
        <p:sp>
          <p:nvSpPr>
            <p:cNvPr id="12" name="BlokTextu 11">
              <a:extLst>
                <a:ext uri="{FF2B5EF4-FFF2-40B4-BE49-F238E27FC236}">
                  <a16:creationId xmlns:a16="http://schemas.microsoft.com/office/drawing/2014/main" id="{2F8DE042-87A1-477F-B217-36F5127B5F6E}"/>
                </a:ext>
              </a:extLst>
            </p:cNvPr>
            <p:cNvSpPr txBox="1"/>
            <p:nvPr/>
          </p:nvSpPr>
          <p:spPr>
            <a:xfrm>
              <a:off x="8721699" y="2760622"/>
              <a:ext cx="1448474" cy="184666"/>
            </a:xfrm>
            <a:prstGeom prst="rect">
              <a:avLst/>
            </a:prstGeom>
            <a:solidFill>
              <a:schemeClr val="bg1"/>
            </a:solidFill>
          </p:spPr>
          <p:txBody>
            <a:bodyPr wrap="square" lIns="0" tIns="0" rIns="0" bIns="0" rtlCol="0">
              <a:spAutoFit/>
            </a:bodyPr>
            <a:lstStyle/>
            <a:p>
              <a:pPr algn="r"/>
              <a:r>
                <a:rPr lang="sk-SK" sz="1200" dirty="0" err="1"/>
                <a:t>Amakrinné</a:t>
              </a:r>
              <a:r>
                <a:rPr lang="sk-SK" sz="1200" dirty="0"/>
                <a:t> bunky</a:t>
              </a:r>
            </a:p>
          </p:txBody>
        </p:sp>
      </p:grpSp>
      <p:sp>
        <p:nvSpPr>
          <p:cNvPr id="13" name="BlokTextu 12">
            <a:extLst>
              <a:ext uri="{FF2B5EF4-FFF2-40B4-BE49-F238E27FC236}">
                <a16:creationId xmlns:a16="http://schemas.microsoft.com/office/drawing/2014/main" id="{8013707B-7ED2-4D6F-8640-6CA4610E35A9}"/>
              </a:ext>
            </a:extLst>
          </p:cNvPr>
          <p:cNvSpPr txBox="1"/>
          <p:nvPr/>
        </p:nvSpPr>
        <p:spPr>
          <a:xfrm>
            <a:off x="8519398" y="3248860"/>
            <a:ext cx="1633076" cy="184666"/>
          </a:xfrm>
          <a:prstGeom prst="rect">
            <a:avLst/>
          </a:prstGeom>
          <a:solidFill>
            <a:schemeClr val="bg1"/>
          </a:solidFill>
        </p:spPr>
        <p:txBody>
          <a:bodyPr wrap="square" lIns="0" tIns="0" rIns="0" bIns="0" rtlCol="0">
            <a:spAutoFit/>
          </a:bodyPr>
          <a:lstStyle/>
          <a:p>
            <a:pPr algn="r"/>
            <a:r>
              <a:rPr lang="sk-SK" sz="1200" dirty="0"/>
              <a:t>Gangliové bunky</a:t>
            </a:r>
          </a:p>
        </p:txBody>
      </p:sp>
      <p:grpSp>
        <p:nvGrpSpPr>
          <p:cNvPr id="8" name="Skupina 7">
            <a:extLst>
              <a:ext uri="{FF2B5EF4-FFF2-40B4-BE49-F238E27FC236}">
                <a16:creationId xmlns:a16="http://schemas.microsoft.com/office/drawing/2014/main" id="{967560C1-24FB-4A9E-9399-5010FB564938}"/>
              </a:ext>
            </a:extLst>
          </p:cNvPr>
          <p:cNvGrpSpPr/>
          <p:nvPr/>
        </p:nvGrpSpPr>
        <p:grpSpPr>
          <a:xfrm>
            <a:off x="6392708" y="4018241"/>
            <a:ext cx="5799292" cy="2839760"/>
            <a:chOff x="6681492" y="4136465"/>
            <a:chExt cx="5510508" cy="2721535"/>
          </a:xfrm>
        </p:grpSpPr>
        <p:pic>
          <p:nvPicPr>
            <p:cNvPr id="2050" name="Picture 2" descr="Illustration showing light passing through the retinal cell layers to activate photoreceptors. Details in caption.">
              <a:extLst>
                <a:ext uri="{FF2B5EF4-FFF2-40B4-BE49-F238E27FC236}">
                  <a16:creationId xmlns:a16="http://schemas.microsoft.com/office/drawing/2014/main" id="{327DF57A-703B-4AF4-81D6-D6237E0CF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3410" y="4136465"/>
              <a:ext cx="5328590" cy="2721535"/>
            </a:xfrm>
            <a:prstGeom prst="rect">
              <a:avLst/>
            </a:prstGeom>
            <a:noFill/>
            <a:extLst>
              <a:ext uri="{909E8E84-426E-40DD-AFC4-6F175D3DCCD1}">
                <a14:hiddenFill xmlns:a14="http://schemas.microsoft.com/office/drawing/2010/main">
                  <a:solidFill>
                    <a:srgbClr val="FFFFFF"/>
                  </a:solidFill>
                </a14:hiddenFill>
              </a:ext>
            </a:extLst>
          </p:spPr>
        </p:pic>
        <p:sp>
          <p:nvSpPr>
            <p:cNvPr id="14" name="BlokTextu 13">
              <a:extLst>
                <a:ext uri="{FF2B5EF4-FFF2-40B4-BE49-F238E27FC236}">
                  <a16:creationId xmlns:a16="http://schemas.microsoft.com/office/drawing/2014/main" id="{51230A85-B2BB-4166-A1E5-760D45B7946B}"/>
                </a:ext>
              </a:extLst>
            </p:cNvPr>
            <p:cNvSpPr txBox="1"/>
            <p:nvPr/>
          </p:nvSpPr>
          <p:spPr>
            <a:xfrm>
              <a:off x="9308706" y="4278482"/>
              <a:ext cx="864000" cy="123111"/>
            </a:xfrm>
            <a:prstGeom prst="rect">
              <a:avLst/>
            </a:prstGeom>
            <a:solidFill>
              <a:schemeClr val="bg1"/>
            </a:solidFill>
          </p:spPr>
          <p:txBody>
            <a:bodyPr wrap="square" lIns="0" tIns="0" rIns="0" bIns="0" rtlCol="0">
              <a:spAutoFit/>
            </a:bodyPr>
            <a:lstStyle/>
            <a:p>
              <a:pPr algn="r"/>
              <a:r>
                <a:rPr lang="sk-SK" sz="800" dirty="0"/>
                <a:t>Gangliové bunky</a:t>
              </a:r>
            </a:p>
          </p:txBody>
        </p:sp>
        <p:sp>
          <p:nvSpPr>
            <p:cNvPr id="15" name="BlokTextu 14">
              <a:extLst>
                <a:ext uri="{FF2B5EF4-FFF2-40B4-BE49-F238E27FC236}">
                  <a16:creationId xmlns:a16="http://schemas.microsoft.com/office/drawing/2014/main" id="{B01D5A6C-E3EA-4B4C-9A71-E895ED4B4DCF}"/>
                </a:ext>
              </a:extLst>
            </p:cNvPr>
            <p:cNvSpPr txBox="1"/>
            <p:nvPr/>
          </p:nvSpPr>
          <p:spPr>
            <a:xfrm>
              <a:off x="10194449" y="4278481"/>
              <a:ext cx="864000" cy="123111"/>
            </a:xfrm>
            <a:prstGeom prst="rect">
              <a:avLst/>
            </a:prstGeom>
            <a:solidFill>
              <a:schemeClr val="bg1"/>
            </a:solidFill>
          </p:spPr>
          <p:txBody>
            <a:bodyPr wrap="square" lIns="0" tIns="0" rIns="0" bIns="0" rtlCol="0">
              <a:spAutoFit/>
            </a:bodyPr>
            <a:lstStyle/>
            <a:p>
              <a:pPr algn="r"/>
              <a:r>
                <a:rPr lang="sk-SK" sz="800" dirty="0"/>
                <a:t>Bipolárne bunky</a:t>
              </a:r>
            </a:p>
          </p:txBody>
        </p:sp>
        <p:sp>
          <p:nvSpPr>
            <p:cNvPr id="16" name="BlokTextu 15">
              <a:extLst>
                <a:ext uri="{FF2B5EF4-FFF2-40B4-BE49-F238E27FC236}">
                  <a16:creationId xmlns:a16="http://schemas.microsoft.com/office/drawing/2014/main" id="{83B43549-92C0-4D09-9AB2-99D3320E43C8}"/>
                </a:ext>
              </a:extLst>
            </p:cNvPr>
            <p:cNvSpPr txBox="1"/>
            <p:nvPr/>
          </p:nvSpPr>
          <p:spPr>
            <a:xfrm>
              <a:off x="11136542" y="4278480"/>
              <a:ext cx="900000" cy="123111"/>
            </a:xfrm>
            <a:prstGeom prst="rect">
              <a:avLst/>
            </a:prstGeom>
            <a:solidFill>
              <a:schemeClr val="bg1"/>
            </a:solidFill>
          </p:spPr>
          <p:txBody>
            <a:bodyPr wrap="square" lIns="0" tIns="0" rIns="0" bIns="0" rtlCol="0">
              <a:spAutoFit/>
            </a:bodyPr>
            <a:lstStyle/>
            <a:p>
              <a:pPr algn="r"/>
              <a:r>
                <a:rPr lang="sk-SK" sz="800" dirty="0"/>
                <a:t>Fotoreceptory</a:t>
              </a:r>
            </a:p>
          </p:txBody>
        </p:sp>
        <p:sp>
          <p:nvSpPr>
            <p:cNvPr id="17" name="BlokTextu 16">
              <a:extLst>
                <a:ext uri="{FF2B5EF4-FFF2-40B4-BE49-F238E27FC236}">
                  <a16:creationId xmlns:a16="http://schemas.microsoft.com/office/drawing/2014/main" id="{233F93FC-FAC3-4407-BF8C-C3B613A5F6FD}"/>
                </a:ext>
              </a:extLst>
            </p:cNvPr>
            <p:cNvSpPr txBox="1"/>
            <p:nvPr/>
          </p:nvSpPr>
          <p:spPr>
            <a:xfrm>
              <a:off x="9809911" y="6027688"/>
              <a:ext cx="1633076" cy="184666"/>
            </a:xfrm>
            <a:prstGeom prst="rect">
              <a:avLst/>
            </a:prstGeom>
            <a:solidFill>
              <a:schemeClr val="bg1"/>
            </a:solidFill>
          </p:spPr>
          <p:txBody>
            <a:bodyPr wrap="square" lIns="0" tIns="0" rIns="0" bIns="0" rtlCol="0">
              <a:spAutoFit/>
            </a:bodyPr>
            <a:lstStyle/>
            <a:p>
              <a:pPr algn="ctr"/>
              <a:r>
                <a:rPr lang="sk-SK" sz="1200" dirty="0"/>
                <a:t>Smer svetla</a:t>
              </a:r>
            </a:p>
          </p:txBody>
        </p:sp>
        <p:sp>
          <p:nvSpPr>
            <p:cNvPr id="18" name="BlokTextu 17">
              <a:extLst>
                <a:ext uri="{FF2B5EF4-FFF2-40B4-BE49-F238E27FC236}">
                  <a16:creationId xmlns:a16="http://schemas.microsoft.com/office/drawing/2014/main" id="{DE738B9C-25F3-4D54-8351-1479EEDE1761}"/>
                </a:ext>
              </a:extLst>
            </p:cNvPr>
            <p:cNvSpPr txBox="1"/>
            <p:nvPr/>
          </p:nvSpPr>
          <p:spPr>
            <a:xfrm>
              <a:off x="9635560" y="6390035"/>
              <a:ext cx="2259734" cy="184666"/>
            </a:xfrm>
            <a:prstGeom prst="rect">
              <a:avLst/>
            </a:prstGeom>
            <a:solidFill>
              <a:schemeClr val="bg1"/>
            </a:solidFill>
          </p:spPr>
          <p:txBody>
            <a:bodyPr wrap="square" lIns="0" tIns="0" rIns="0" bIns="0" rtlCol="0">
              <a:spAutoFit/>
            </a:bodyPr>
            <a:lstStyle/>
            <a:p>
              <a:pPr algn="ctr"/>
              <a:r>
                <a:rPr lang="sk-SK" sz="1200" dirty="0"/>
                <a:t>Smer neurónovej komunikácie</a:t>
              </a:r>
            </a:p>
          </p:txBody>
        </p:sp>
        <p:sp>
          <p:nvSpPr>
            <p:cNvPr id="19" name="BlokTextu 18">
              <a:extLst>
                <a:ext uri="{FF2B5EF4-FFF2-40B4-BE49-F238E27FC236}">
                  <a16:creationId xmlns:a16="http://schemas.microsoft.com/office/drawing/2014/main" id="{D0E418A3-29A2-4AE7-BB84-6D01130A2BDB}"/>
                </a:ext>
              </a:extLst>
            </p:cNvPr>
            <p:cNvSpPr txBox="1"/>
            <p:nvPr/>
          </p:nvSpPr>
          <p:spPr>
            <a:xfrm>
              <a:off x="6681492" y="5795812"/>
              <a:ext cx="512718" cy="184666"/>
            </a:xfrm>
            <a:prstGeom prst="rect">
              <a:avLst/>
            </a:prstGeom>
            <a:solidFill>
              <a:schemeClr val="bg1"/>
            </a:solidFill>
          </p:spPr>
          <p:txBody>
            <a:bodyPr wrap="square" lIns="0" tIns="0" rIns="0" bIns="0" rtlCol="0">
              <a:spAutoFit/>
            </a:bodyPr>
            <a:lstStyle/>
            <a:p>
              <a:pPr algn="ctr"/>
              <a:r>
                <a:rPr lang="sk-SK" sz="1200" dirty="0"/>
                <a:t>Svetlo</a:t>
              </a:r>
            </a:p>
          </p:txBody>
        </p:sp>
      </p:grpSp>
    </p:spTree>
    <p:extLst>
      <p:ext uri="{BB962C8B-B14F-4D97-AF65-F5344CB8AC3E}">
        <p14:creationId xmlns:p14="http://schemas.microsoft.com/office/powerpoint/2010/main" val="3846979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285199"/>
          </a:xfrm>
        </p:spPr>
        <p:txBody>
          <a:bodyPr/>
          <a:lstStyle/>
          <a:p>
            <a:r>
              <a:rPr lang="sk-SK" b="1" cap="none" dirty="0">
                <a:latin typeface="Trebuchet MS" panose="020B0603020202020204" pitchFamily="34" charset="0"/>
              </a:rPr>
              <a:t>Percepcia svetla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1" y="1264596"/>
            <a:ext cx="11086087" cy="5448637"/>
          </a:xfrm>
        </p:spPr>
        <p:txBody>
          <a:bodyPr>
            <a:normAutofit fontScale="92500" lnSpcReduction="10000"/>
          </a:bodyPr>
          <a:lstStyle/>
          <a:p>
            <a:pPr>
              <a:lnSpc>
                <a:spcPct val="115000"/>
              </a:lnSpc>
            </a:pPr>
            <a:r>
              <a:rPr lang="sk-SK" sz="2800" dirty="0" err="1">
                <a:latin typeface="Trebuchet MS" panose="020B0603020202020204" pitchFamily="34" charset="0"/>
              </a:rPr>
              <a:t>Fotopigmenty</a:t>
            </a:r>
            <a:r>
              <a:rPr lang="sk-SK" sz="2800" dirty="0">
                <a:latin typeface="Trebuchet MS" panose="020B0603020202020204" pitchFamily="34" charset="0"/>
              </a:rPr>
              <a:t> uložené v tyčinkách a v čapíkoch </a:t>
            </a:r>
            <a:r>
              <a:rPr lang="sk-SK" sz="2800" u="sng" dirty="0">
                <a:latin typeface="Trebuchet MS" panose="020B0603020202020204" pitchFamily="34" charset="0"/>
              </a:rPr>
              <a:t>podliehajú vplyvom svetla chemickému rozpadu</a:t>
            </a:r>
            <a:r>
              <a:rPr lang="sk-SK" sz="2800" dirty="0">
                <a:latin typeface="Trebuchet MS" panose="020B0603020202020204" pitchFamily="34" charset="0"/>
              </a:rPr>
              <a:t> (vznik </a:t>
            </a:r>
            <a:r>
              <a:rPr lang="sk-SK" sz="2800" dirty="0" err="1">
                <a:latin typeface="Trebuchet MS" panose="020B0603020202020204" pitchFamily="34" charset="0"/>
              </a:rPr>
              <a:t>receptorového</a:t>
            </a:r>
            <a:r>
              <a:rPr lang="sk-SK" sz="2800" dirty="0">
                <a:latin typeface="Trebuchet MS" panose="020B0603020202020204" pitchFamily="34" charset="0"/>
              </a:rPr>
              <a:t> potenciálu - </a:t>
            </a:r>
            <a:r>
              <a:rPr lang="sk-SK" sz="2800" dirty="0" err="1">
                <a:latin typeface="Trebuchet MS" panose="020B0603020202020204" pitchFamily="34" charset="0"/>
              </a:rPr>
              <a:t>hyperpolarizácia</a:t>
            </a:r>
            <a:r>
              <a:rPr lang="sk-SK" sz="2800" dirty="0">
                <a:latin typeface="Trebuchet MS" panose="020B0603020202020204" pitchFamily="34" charset="0"/>
              </a:rPr>
              <a:t>). Generátorový potenciál (GP) vzniká na gangliových bunkách a akčný potenciál (AP) na </a:t>
            </a:r>
            <a:r>
              <a:rPr lang="sk-SK" sz="2800" dirty="0" err="1">
                <a:latin typeface="Trebuchet MS" panose="020B0603020202020204" pitchFamily="34" charset="0"/>
              </a:rPr>
              <a:t>axónoch</a:t>
            </a:r>
            <a:r>
              <a:rPr lang="sk-SK" sz="2800" dirty="0">
                <a:latin typeface="Trebuchet MS" panose="020B0603020202020204" pitchFamily="34" charset="0"/>
              </a:rPr>
              <a:t> opúšťajúcich gangliové bunky. </a:t>
            </a:r>
            <a:r>
              <a:rPr lang="sk-SK" sz="2800" b="1" dirty="0">
                <a:latin typeface="Trebuchet MS" panose="020B0603020202020204" pitchFamily="34" charset="0"/>
              </a:rPr>
              <a:t>Gangliové bunky sú jediným typom buniek, ktoré odosielajú informácie mimo sietnice. Teda GP a AP nevznikajú v tyčinkách a v čapíkoch.</a:t>
            </a:r>
          </a:p>
          <a:p>
            <a:pPr>
              <a:lnSpc>
                <a:spcPct val="115000"/>
              </a:lnSpc>
            </a:pPr>
            <a:r>
              <a:rPr lang="sk-SK" sz="2800" dirty="0">
                <a:latin typeface="Trebuchet MS" panose="020B0603020202020204" pitchFamily="34" charset="0"/>
              </a:rPr>
              <a:t>Tyčinky obsahujú </a:t>
            </a:r>
            <a:r>
              <a:rPr lang="sk-SK" sz="2800" dirty="0" err="1">
                <a:latin typeface="Trebuchet MS" panose="020B0603020202020204" pitchFamily="34" charset="0"/>
              </a:rPr>
              <a:t>fotopigment</a:t>
            </a:r>
            <a:r>
              <a:rPr lang="sk-SK" sz="2800" dirty="0">
                <a:latin typeface="Trebuchet MS" panose="020B0603020202020204" pitchFamily="34" charset="0"/>
              </a:rPr>
              <a:t> </a:t>
            </a:r>
            <a:r>
              <a:rPr lang="sk-SK" sz="2800" dirty="0" err="1">
                <a:latin typeface="Trebuchet MS" panose="020B0603020202020204" pitchFamily="34" charset="0"/>
              </a:rPr>
              <a:t>rodopsín</a:t>
            </a:r>
            <a:r>
              <a:rPr lang="sk-SK" sz="2800" dirty="0">
                <a:latin typeface="Trebuchet MS" panose="020B0603020202020204" pitchFamily="34" charset="0"/>
              </a:rPr>
              <a:t> (11 </a:t>
            </a:r>
            <a:r>
              <a:rPr lang="sk-SK" sz="2800" dirty="0" err="1">
                <a:latin typeface="Trebuchet MS" panose="020B0603020202020204" pitchFamily="34" charset="0"/>
              </a:rPr>
              <a:t>cis-retinal-opsín</a:t>
            </a:r>
            <a:r>
              <a:rPr lang="sk-SK" sz="2800" dirty="0">
                <a:latin typeface="Trebuchet MS" panose="020B0603020202020204" pitchFamily="34" charset="0"/>
              </a:rPr>
              <a:t>), purpurovej farby. Svetlo ho rozkladá (</a:t>
            </a:r>
            <a:r>
              <a:rPr lang="sk-SK" sz="2800" dirty="0" err="1">
                <a:latin typeface="Trebuchet MS" panose="020B0603020202020204" pitchFamily="34" charset="0"/>
              </a:rPr>
              <a:t>trans-retinal</a:t>
            </a:r>
            <a:r>
              <a:rPr lang="sk-SK" sz="2800" dirty="0">
                <a:latin typeface="Trebuchet MS" panose="020B0603020202020204" pitchFamily="34" charset="0"/>
              </a:rPr>
              <a:t> a </a:t>
            </a:r>
            <a:r>
              <a:rPr lang="sk-SK" sz="2800" dirty="0" err="1">
                <a:latin typeface="Trebuchet MS" panose="020B0603020202020204" pitchFamily="34" charset="0"/>
              </a:rPr>
              <a:t>opsín</a:t>
            </a:r>
            <a:r>
              <a:rPr lang="sk-SK" sz="2800" dirty="0">
                <a:latin typeface="Trebuchet MS" panose="020B0603020202020204" pitchFamily="34" charset="0"/>
              </a:rPr>
              <a:t>) a pigment bledne. V noci alebo pri zavretých očiach sa 11 </a:t>
            </a:r>
            <a:r>
              <a:rPr lang="sk-SK" sz="2800" dirty="0" err="1">
                <a:latin typeface="Trebuchet MS" panose="020B0603020202020204" pitchFamily="34" charset="0"/>
              </a:rPr>
              <a:t>cis</a:t>
            </a:r>
            <a:r>
              <a:rPr lang="sk-SK" sz="2800" dirty="0">
                <a:latin typeface="Trebuchet MS" panose="020B0603020202020204" pitchFamily="34" charset="0"/>
              </a:rPr>
              <a:t> forma pigmentu obnovuje za katalytického účinku Vitamínu A. Ak </a:t>
            </a:r>
            <a:r>
              <a:rPr lang="sk-SK" sz="2800" dirty="0" err="1">
                <a:latin typeface="Trebuchet MS" panose="020B0603020202020204" pitchFamily="34" charset="0"/>
              </a:rPr>
              <a:t>Vit</a:t>
            </a:r>
            <a:r>
              <a:rPr lang="sk-SK" sz="2800" dirty="0">
                <a:latin typeface="Trebuchet MS" panose="020B0603020202020204" pitchFamily="34" charset="0"/>
              </a:rPr>
              <a:t>. A v potrave chýba vzniká </a:t>
            </a:r>
            <a:r>
              <a:rPr lang="sk-SK" sz="2800" b="1" dirty="0" err="1">
                <a:latin typeface="Trebuchet MS" panose="020B0603020202020204" pitchFamily="34" charset="0"/>
              </a:rPr>
              <a:t>šerosleposť</a:t>
            </a:r>
            <a:r>
              <a:rPr lang="sk-SK" sz="2800" b="1" dirty="0">
                <a:latin typeface="Trebuchet MS" panose="020B0603020202020204" pitchFamily="34" charset="0"/>
              </a:rPr>
              <a:t> </a:t>
            </a:r>
            <a:r>
              <a:rPr lang="sk-SK" sz="2800" dirty="0">
                <a:latin typeface="Trebuchet MS" panose="020B0603020202020204" pitchFamily="34" charset="0"/>
              </a:rPr>
              <a:t>(</a:t>
            </a:r>
            <a:r>
              <a:rPr lang="sk-SK" sz="2800" dirty="0" err="1">
                <a:latin typeface="Trebuchet MS" panose="020B0603020202020204" pitchFamily="34" charset="0"/>
              </a:rPr>
              <a:t>hemeralopia</a:t>
            </a:r>
            <a:r>
              <a:rPr lang="sk-SK" sz="2800" dirty="0">
                <a:latin typeface="Trebuchet MS" panose="020B0603020202020204" pitchFamily="34" charset="0"/>
              </a:rPr>
              <a:t>).</a:t>
            </a:r>
            <a:endParaRPr lang="sk-SK" sz="2600" b="1" dirty="0">
              <a:latin typeface="Trebuchet MS" panose="020B0603020202020204" pitchFamily="34" charset="0"/>
            </a:endParaRPr>
          </a:p>
        </p:txBody>
      </p:sp>
    </p:spTree>
    <p:extLst>
      <p:ext uri="{BB962C8B-B14F-4D97-AF65-F5344CB8AC3E}">
        <p14:creationId xmlns:p14="http://schemas.microsoft.com/office/powerpoint/2010/main" val="356075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Zaujímavosť 2</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7566052" cy="4845106"/>
          </a:xfrm>
        </p:spPr>
        <p:txBody>
          <a:bodyPr>
            <a:normAutofit/>
          </a:bodyPr>
          <a:lstStyle/>
          <a:p>
            <a:pPr>
              <a:lnSpc>
                <a:spcPct val="105000"/>
              </a:lnSpc>
            </a:pPr>
            <a:r>
              <a:rPr lang="sk-SK" sz="2800" b="1" dirty="0" err="1">
                <a:solidFill>
                  <a:srgbClr val="0066CC"/>
                </a:solidFill>
                <a:latin typeface="Trebuchet MS" panose="020B0603020202020204" pitchFamily="34" charset="0"/>
              </a:rPr>
              <a:t>Tapetum</a:t>
            </a:r>
            <a:r>
              <a:rPr lang="sk-SK" sz="2800" b="1" dirty="0">
                <a:solidFill>
                  <a:srgbClr val="0066CC"/>
                </a:solidFill>
                <a:latin typeface="Trebuchet MS" panose="020B0603020202020204" pitchFamily="34" charset="0"/>
              </a:rPr>
              <a:t> </a:t>
            </a:r>
            <a:r>
              <a:rPr lang="sk-SK" sz="2800" b="1" dirty="0" err="1">
                <a:solidFill>
                  <a:srgbClr val="0066CC"/>
                </a:solidFill>
                <a:latin typeface="Trebuchet MS" panose="020B0603020202020204" pitchFamily="34" charset="0"/>
              </a:rPr>
              <a:t>lucidum</a:t>
            </a:r>
            <a:r>
              <a:rPr lang="sk-SK" sz="2800" dirty="0">
                <a:latin typeface="Trebuchet MS" panose="020B0603020202020204" pitchFamily="34" charset="0"/>
              </a:rPr>
              <a:t> – odrazová vrstva na zadnej stene oka niektorých zvierat (najmä nočných lovcov). Nachádza sa medzi sietnicou a </a:t>
            </a:r>
            <a:r>
              <a:rPr lang="sk-SK" sz="2800" dirty="0" err="1">
                <a:latin typeface="Trebuchet MS" panose="020B0603020202020204" pitchFamily="34" charset="0"/>
              </a:rPr>
              <a:t>choroideou</a:t>
            </a:r>
            <a:r>
              <a:rPr lang="sk-SK" sz="2800" dirty="0">
                <a:latin typeface="Trebuchet MS" panose="020B0603020202020204" pitchFamily="34" charset="0"/>
              </a:rPr>
              <a:t>. Reflexiou napomáha zvýšenej dráždivosti </a:t>
            </a:r>
            <a:r>
              <a:rPr lang="sk-SK" sz="2800" dirty="0" err="1">
                <a:latin typeface="Trebuchet MS" panose="020B0603020202020204" pitchFamily="34" charset="0"/>
              </a:rPr>
              <a:t>svetlocitlivých</a:t>
            </a:r>
            <a:r>
              <a:rPr lang="sk-SK" sz="2800" dirty="0">
                <a:latin typeface="Trebuchet MS" panose="020B0603020202020204" pitchFamily="34" charset="0"/>
              </a:rPr>
              <a:t> buniek a lepší zrak v šere.</a:t>
            </a:r>
          </a:p>
          <a:p>
            <a:pPr>
              <a:lnSpc>
                <a:spcPct val="105000"/>
              </a:lnSpc>
            </a:pPr>
            <a:r>
              <a:rPr lang="sk-SK" sz="2800" b="1" dirty="0">
                <a:latin typeface="Trebuchet MS" panose="020B0603020202020204" pitchFamily="34" charset="0"/>
              </a:rPr>
              <a:t>Červené oči na fotografii</a:t>
            </a:r>
            <a:r>
              <a:rPr lang="sk-SK" sz="2800" dirty="0">
                <a:latin typeface="Trebuchet MS" panose="020B0603020202020204" pitchFamily="34" charset="0"/>
              </a:rPr>
              <a:t> sú spôsobené odrazom svetla od sietnice (očného pozadia) pri znížených svetelných podmienkach (</a:t>
            </a:r>
            <a:r>
              <a:rPr lang="sk-SK" sz="2800" dirty="0" err="1">
                <a:latin typeface="Trebuchet MS" panose="020B0603020202020204" pitchFamily="34" charset="0"/>
              </a:rPr>
              <a:t>mydriáza</a:t>
            </a:r>
            <a:r>
              <a:rPr lang="sk-SK" sz="2800" dirty="0">
                <a:latin typeface="Trebuchet MS" panose="020B0603020202020204" pitchFamily="34" charset="0"/>
              </a:rPr>
              <a:t>).</a:t>
            </a:r>
          </a:p>
          <a:p>
            <a:endParaRPr lang="sk-SK" sz="2800" dirty="0">
              <a:latin typeface="Trebuchet MS" panose="020B0603020202020204" pitchFamily="34" charset="0"/>
            </a:endParaRPr>
          </a:p>
          <a:p>
            <a:endParaRPr lang="sk-SK" sz="2800" dirty="0">
              <a:latin typeface="Trebuchet MS" panose="020B0603020202020204" pitchFamily="34" charset="0"/>
            </a:endParaRPr>
          </a:p>
          <a:p>
            <a:endParaRPr lang="sk-SK" sz="2600" dirty="0">
              <a:latin typeface="Trebuchet MS" panose="020B0603020202020204" pitchFamily="34" charset="0"/>
            </a:endParaRPr>
          </a:p>
        </p:txBody>
      </p:sp>
      <p:pic>
        <p:nvPicPr>
          <p:cNvPr id="1026" name="Picture 2">
            <a:extLst>
              <a:ext uri="{FF2B5EF4-FFF2-40B4-BE49-F238E27FC236}">
                <a16:creationId xmlns:a16="http://schemas.microsoft.com/office/drawing/2014/main" id="{D4683A2F-3F1C-4BB0-874A-24190A638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3573" y="63597"/>
            <a:ext cx="2980456" cy="22353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A792153-43D3-4CA9-9207-0736BF7BF9A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10292" t="8890" r="10983" b="15404"/>
          <a:stretch/>
        </p:blipFill>
        <p:spPr bwMode="auto">
          <a:xfrm>
            <a:off x="9298803" y="2512213"/>
            <a:ext cx="2755631" cy="26498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ow to prevent Red Eyes in Photos | Photo HowTo">
            <a:extLst>
              <a:ext uri="{FF2B5EF4-FFF2-40B4-BE49-F238E27FC236}">
                <a16:creationId xmlns:a16="http://schemas.microsoft.com/office/drawing/2014/main" id="{B5D22EA3-810B-44AE-A899-51DFE69545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13573" y="5304329"/>
            <a:ext cx="3114675" cy="14668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52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Farebné videnie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03498"/>
            <a:ext cx="10972798" cy="5209953"/>
          </a:xfrm>
        </p:spPr>
        <p:txBody>
          <a:bodyPr>
            <a:normAutofit fontScale="77500" lnSpcReduction="20000"/>
          </a:bodyPr>
          <a:lstStyle/>
          <a:p>
            <a:pPr>
              <a:lnSpc>
                <a:spcPct val="125000"/>
              </a:lnSpc>
            </a:pPr>
            <a:r>
              <a:rPr lang="sk-SK" sz="2800" dirty="0">
                <a:latin typeface="Trebuchet MS" panose="020B0603020202020204" pitchFamily="34" charset="0"/>
              </a:rPr>
              <a:t>Sietnica obsahuje 3 druhy čapíkov, ktorých </a:t>
            </a:r>
            <a:r>
              <a:rPr lang="sk-SK" sz="2800" dirty="0" err="1">
                <a:latin typeface="Trebuchet MS" panose="020B0603020202020204" pitchFamily="34" charset="0"/>
              </a:rPr>
              <a:t>fotopigment</a:t>
            </a:r>
            <a:r>
              <a:rPr lang="sk-SK" sz="2800" dirty="0">
                <a:latin typeface="Trebuchet MS" panose="020B0603020202020204" pitchFamily="34" charset="0"/>
              </a:rPr>
              <a:t> sa líši maximálnou absorpciou v oblasti </a:t>
            </a:r>
            <a:r>
              <a:rPr lang="sk-SK" sz="2800" dirty="0">
                <a:solidFill>
                  <a:srgbClr val="0099FF"/>
                </a:solidFill>
                <a:latin typeface="Trebuchet MS" panose="020B0603020202020204" pitchFamily="34" charset="0"/>
              </a:rPr>
              <a:t>modrej</a:t>
            </a:r>
            <a:r>
              <a:rPr lang="sk-SK" sz="2800" dirty="0">
                <a:latin typeface="Trebuchet MS" panose="020B0603020202020204" pitchFamily="34" charset="0"/>
              </a:rPr>
              <a:t> (</a:t>
            </a:r>
            <a:r>
              <a:rPr lang="sk-SK" sz="2800" dirty="0" err="1">
                <a:solidFill>
                  <a:srgbClr val="0099FF"/>
                </a:solidFill>
                <a:latin typeface="Trebuchet MS" panose="020B0603020202020204" pitchFamily="34" charset="0"/>
              </a:rPr>
              <a:t>cyanolab</a:t>
            </a:r>
            <a:r>
              <a:rPr lang="sk-SK" sz="2800" dirty="0">
                <a:solidFill>
                  <a:srgbClr val="0099FF"/>
                </a:solidFill>
                <a:latin typeface="Trebuchet MS" panose="020B0603020202020204" pitchFamily="34" charset="0"/>
              </a:rPr>
              <a:t> </a:t>
            </a:r>
            <a:r>
              <a:rPr lang="sk-SK" sz="2800" dirty="0">
                <a:latin typeface="Trebuchet MS" panose="020B0603020202020204" pitchFamily="34" charset="0"/>
              </a:rPr>
              <a:t>440-450 nm), </a:t>
            </a:r>
            <a:r>
              <a:rPr lang="sk-SK" sz="2800" dirty="0">
                <a:solidFill>
                  <a:srgbClr val="00B050"/>
                </a:solidFill>
                <a:latin typeface="Trebuchet MS" panose="020B0603020202020204" pitchFamily="34" charset="0"/>
              </a:rPr>
              <a:t>zelenej</a:t>
            </a:r>
            <a:r>
              <a:rPr lang="sk-SK" sz="2800" dirty="0">
                <a:latin typeface="Trebuchet MS" panose="020B0603020202020204" pitchFamily="34" charset="0"/>
              </a:rPr>
              <a:t> (</a:t>
            </a:r>
            <a:r>
              <a:rPr lang="sk-SK" sz="2800" dirty="0" err="1">
                <a:solidFill>
                  <a:srgbClr val="00B050"/>
                </a:solidFill>
                <a:latin typeface="Trebuchet MS" panose="020B0603020202020204" pitchFamily="34" charset="0"/>
              </a:rPr>
              <a:t>chlorolab</a:t>
            </a:r>
            <a:r>
              <a:rPr lang="sk-SK" sz="2800" dirty="0">
                <a:solidFill>
                  <a:srgbClr val="00B050"/>
                </a:solidFill>
                <a:latin typeface="Trebuchet MS" panose="020B0603020202020204" pitchFamily="34" charset="0"/>
              </a:rPr>
              <a:t> </a:t>
            </a:r>
            <a:r>
              <a:rPr lang="sk-SK" sz="2800" dirty="0">
                <a:latin typeface="Trebuchet MS" panose="020B0603020202020204" pitchFamily="34" charset="0"/>
              </a:rPr>
              <a:t>535-555 nm) a </a:t>
            </a:r>
            <a:r>
              <a:rPr lang="sk-SK" sz="2800" dirty="0">
                <a:solidFill>
                  <a:srgbClr val="FF0000"/>
                </a:solidFill>
                <a:latin typeface="Trebuchet MS" panose="020B0603020202020204" pitchFamily="34" charset="0"/>
              </a:rPr>
              <a:t>červenej</a:t>
            </a:r>
            <a:r>
              <a:rPr lang="sk-SK" sz="2800" dirty="0">
                <a:latin typeface="Trebuchet MS" panose="020B0603020202020204" pitchFamily="34" charset="0"/>
              </a:rPr>
              <a:t> (</a:t>
            </a:r>
            <a:r>
              <a:rPr lang="sk-SK" sz="2800" dirty="0" err="1">
                <a:solidFill>
                  <a:srgbClr val="FF0000"/>
                </a:solidFill>
                <a:latin typeface="Trebuchet MS" panose="020B0603020202020204" pitchFamily="34" charset="0"/>
              </a:rPr>
              <a:t>erytrolab</a:t>
            </a:r>
            <a:r>
              <a:rPr lang="sk-SK" sz="2800" dirty="0">
                <a:solidFill>
                  <a:srgbClr val="FF0000"/>
                </a:solidFill>
                <a:latin typeface="Trebuchet MS" panose="020B0603020202020204" pitchFamily="34" charset="0"/>
              </a:rPr>
              <a:t> </a:t>
            </a:r>
            <a:r>
              <a:rPr lang="sk-SK" sz="2800" dirty="0">
                <a:latin typeface="Trebuchet MS" panose="020B0603020202020204" pitchFamily="34" charset="0"/>
              </a:rPr>
              <a:t>570-590 nm), na základe ktorých mozog percipuje približne </a:t>
            </a:r>
            <a:r>
              <a:rPr lang="sk-SK" sz="2800" b="1" u="sng" dirty="0">
                <a:latin typeface="Trebuchet MS" panose="020B0603020202020204" pitchFamily="34" charset="0"/>
              </a:rPr>
              <a:t>150 farieb</a:t>
            </a:r>
            <a:r>
              <a:rPr lang="sk-SK" sz="2800" dirty="0">
                <a:latin typeface="Trebuchet MS" panose="020B0603020202020204" pitchFamily="34" charset="0"/>
              </a:rPr>
              <a:t>. </a:t>
            </a:r>
          </a:p>
          <a:p>
            <a:pPr>
              <a:lnSpc>
                <a:spcPct val="125000"/>
              </a:lnSpc>
            </a:pPr>
            <a:r>
              <a:rPr lang="sk-SK" sz="2800" dirty="0">
                <a:latin typeface="Trebuchet MS" panose="020B0603020202020204" pitchFamily="34" charset="0"/>
              </a:rPr>
              <a:t>Neporušené farebné videnie je známe ako </a:t>
            </a:r>
            <a:r>
              <a:rPr lang="sk-SK" sz="2800" b="1" dirty="0" err="1">
                <a:solidFill>
                  <a:srgbClr val="0066CC"/>
                </a:solidFill>
                <a:latin typeface="Trebuchet MS" panose="020B0603020202020204" pitchFamily="34" charset="0"/>
              </a:rPr>
              <a:t>trichromázia</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resp. </a:t>
            </a:r>
            <a:r>
              <a:rPr lang="sk-SK" sz="2800" b="1" dirty="0" err="1">
                <a:solidFill>
                  <a:srgbClr val="0066CC"/>
                </a:solidFill>
                <a:latin typeface="Trebuchet MS" panose="020B0603020202020204" pitchFamily="34" charset="0"/>
              </a:rPr>
              <a:t>trichromati</a:t>
            </a:r>
            <a:r>
              <a:rPr lang="sk-SK" sz="2800" dirty="0">
                <a:latin typeface="Trebuchet MS" panose="020B0603020202020204" pitchFamily="34" charset="0"/>
              </a:rPr>
              <a:t>. </a:t>
            </a:r>
          </a:p>
          <a:p>
            <a:pPr>
              <a:lnSpc>
                <a:spcPct val="125000"/>
              </a:lnSpc>
            </a:pPr>
            <a:r>
              <a:rPr lang="sk-SK" sz="2800" dirty="0">
                <a:latin typeface="Trebuchet MS" panose="020B0603020202020204" pitchFamily="34" charset="0"/>
              </a:rPr>
              <a:t>Ak chýba jeden z 3 čapíkov, hovoríme o  </a:t>
            </a:r>
            <a:r>
              <a:rPr lang="sk-SK" sz="2800" b="1" dirty="0" err="1">
                <a:solidFill>
                  <a:srgbClr val="0066CC"/>
                </a:solidFill>
                <a:latin typeface="Trebuchet MS" panose="020B0603020202020204" pitchFamily="34" charset="0"/>
              </a:rPr>
              <a:t>dichromázii</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a </a:t>
            </a:r>
            <a:r>
              <a:rPr lang="sk-SK" sz="2800" b="1" dirty="0" err="1">
                <a:solidFill>
                  <a:srgbClr val="0066CC"/>
                </a:solidFill>
                <a:latin typeface="Trebuchet MS" panose="020B0603020202020204" pitchFamily="34" charset="0"/>
              </a:rPr>
              <a:t>dichromatoch</a:t>
            </a:r>
            <a:r>
              <a:rPr lang="sk-SK" sz="2800" dirty="0">
                <a:latin typeface="Trebuchet MS" panose="020B0603020202020204" pitchFamily="34" charset="0"/>
              </a:rPr>
              <a:t>. Týchto delíme na: </a:t>
            </a:r>
            <a:r>
              <a:rPr lang="sk-SK" sz="2800" b="1" dirty="0" err="1">
                <a:solidFill>
                  <a:srgbClr val="00B050"/>
                </a:solidFill>
                <a:latin typeface="Trebuchet MS" panose="020B0603020202020204" pitchFamily="34" charset="0"/>
              </a:rPr>
              <a:t>deuteranopov</a:t>
            </a:r>
            <a:r>
              <a:rPr lang="sk-SK" sz="2800" dirty="0">
                <a:latin typeface="Trebuchet MS" panose="020B0603020202020204" pitchFamily="34" charset="0"/>
              </a:rPr>
              <a:t> (úplná strata citlivosti na zelenú farbu), </a:t>
            </a:r>
            <a:r>
              <a:rPr lang="sk-SK" sz="2800" b="1" dirty="0" err="1">
                <a:solidFill>
                  <a:srgbClr val="FF0000"/>
                </a:solidFill>
                <a:latin typeface="Trebuchet MS" panose="020B0603020202020204" pitchFamily="34" charset="0"/>
              </a:rPr>
              <a:t>protanopov</a:t>
            </a:r>
            <a:r>
              <a:rPr lang="sk-SK" sz="2800" dirty="0">
                <a:latin typeface="Trebuchet MS" panose="020B0603020202020204" pitchFamily="34" charset="0"/>
              </a:rPr>
              <a:t> (strata červenej), </a:t>
            </a:r>
            <a:r>
              <a:rPr lang="sk-SK" sz="2800" b="1" dirty="0" err="1">
                <a:solidFill>
                  <a:srgbClr val="0099FF"/>
                </a:solidFill>
                <a:latin typeface="Trebuchet MS" panose="020B0603020202020204" pitchFamily="34" charset="0"/>
              </a:rPr>
              <a:t>tritan</a:t>
            </a:r>
            <a:r>
              <a:rPr lang="sk-SK" sz="2800" b="1" dirty="0" err="1">
                <a:solidFill>
                  <a:srgbClr val="FFC000"/>
                </a:solidFill>
                <a:latin typeface="Trebuchet MS" panose="020B0603020202020204" pitchFamily="34" charset="0"/>
              </a:rPr>
              <a:t>opov</a:t>
            </a:r>
            <a:r>
              <a:rPr lang="sk-SK" sz="2800" dirty="0">
                <a:latin typeface="Trebuchet MS" panose="020B0603020202020204" pitchFamily="34" charset="0"/>
              </a:rPr>
              <a:t> (strata modrej a žltej) alebo </a:t>
            </a:r>
            <a:r>
              <a:rPr lang="sk-SK" sz="2800" b="1" dirty="0" err="1">
                <a:latin typeface="Trebuchet MS" panose="020B0603020202020204" pitchFamily="34" charset="0"/>
              </a:rPr>
              <a:t>anomálov</a:t>
            </a:r>
            <a:r>
              <a:rPr lang="sk-SK" sz="2800" dirty="0">
                <a:latin typeface="Trebuchet MS" panose="020B0603020202020204" pitchFamily="34" charset="0"/>
              </a:rPr>
              <a:t> (len čiastočná strata citlivosti). </a:t>
            </a:r>
          </a:p>
          <a:p>
            <a:pPr>
              <a:lnSpc>
                <a:spcPct val="125000"/>
              </a:lnSpc>
            </a:pPr>
            <a:r>
              <a:rPr lang="sk-SK" sz="2800" dirty="0">
                <a:latin typeface="Trebuchet MS" panose="020B0603020202020204" pitchFamily="34" charset="0"/>
              </a:rPr>
              <a:t>Ak chýbajú všetky čapíky hovoríme o </a:t>
            </a:r>
            <a:r>
              <a:rPr lang="sk-SK" sz="2800" b="1" dirty="0" err="1">
                <a:solidFill>
                  <a:srgbClr val="0066CC"/>
                </a:solidFill>
                <a:latin typeface="Trebuchet MS" panose="020B0603020202020204" pitchFamily="34" charset="0"/>
              </a:rPr>
              <a:t>monochromázii</a:t>
            </a:r>
            <a:r>
              <a:rPr lang="sk-SK" sz="2800" dirty="0">
                <a:latin typeface="Trebuchet MS" panose="020B0603020202020204" pitchFamily="34" charset="0"/>
              </a:rPr>
              <a:t>. </a:t>
            </a:r>
          </a:p>
          <a:p>
            <a:pPr>
              <a:lnSpc>
                <a:spcPct val="125000"/>
              </a:lnSpc>
            </a:pPr>
            <a:r>
              <a:rPr lang="sk-SK" sz="2800" b="1" dirty="0">
                <a:latin typeface="Trebuchet MS" panose="020B0603020202020204" pitchFamily="34" charset="0"/>
              </a:rPr>
              <a:t>Farbosleposť</a:t>
            </a:r>
            <a:r>
              <a:rPr lang="sk-SK" sz="2800" dirty="0">
                <a:latin typeface="Trebuchet MS" panose="020B0603020202020204" pitchFamily="34" charset="0"/>
              </a:rPr>
              <a:t> je dedičné ochorenie - matky ho prenášajú na svojich synov, dcéry sú zdravé. Najčastejšie, až v 8%, sa v populácii stretáme s </a:t>
            </a:r>
            <a:r>
              <a:rPr lang="sk-SK" sz="2800" dirty="0" err="1">
                <a:latin typeface="Trebuchet MS" panose="020B0603020202020204" pitchFamily="34" charset="0"/>
              </a:rPr>
              <a:t>deuteranopiou</a:t>
            </a:r>
            <a:r>
              <a:rPr lang="sk-SK" sz="2800" dirty="0">
                <a:latin typeface="Trebuchet MS" panose="020B0603020202020204" pitchFamily="34" charset="0"/>
              </a:rPr>
              <a:t>. </a:t>
            </a:r>
          </a:p>
        </p:txBody>
      </p:sp>
    </p:spTree>
    <p:extLst>
      <p:ext uri="{BB962C8B-B14F-4D97-AF65-F5344CB8AC3E}">
        <p14:creationId xmlns:p14="http://schemas.microsoft.com/office/powerpoint/2010/main" val="2310127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ector illustration of color blindness or colorblindness. Normal vision,  protanopia, tritanopia, deuteranopia, achromatopsia. Decreased ability to  see color. Color vision deficiency visible spectrum. Stock ベクター | Adobe  Stock">
            <a:extLst>
              <a:ext uri="{FF2B5EF4-FFF2-40B4-BE49-F238E27FC236}">
                <a16:creationId xmlns:a16="http://schemas.microsoft.com/office/drawing/2014/main" id="{8B58F79B-7063-4278-BC0A-D8A6FE51873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446" t="15016" r="5909" b="7314"/>
          <a:stretch/>
        </p:blipFill>
        <p:spPr bwMode="auto">
          <a:xfrm>
            <a:off x="419163" y="0"/>
            <a:ext cx="6498453" cy="64341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Image:Cones smj2 E.png">
            <a:hlinkClick r:id="rId4"/>
            <a:extLst>
              <a:ext uri="{FF2B5EF4-FFF2-40B4-BE49-F238E27FC236}">
                <a16:creationId xmlns:a16="http://schemas.microsoft.com/office/drawing/2014/main" id="{0E8F626D-C257-481C-902B-8E08B427053F}"/>
              </a:ext>
            </a:extLst>
          </p:cNvPr>
          <p:cNvPicPr>
            <a:picLocks noGrp="1" noChangeAspect="1" noChangeArrowheads="1"/>
          </p:cNvPicPr>
          <p:nvPr>
            <p:ph sz="quarter" idx="1"/>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a:xfrm>
            <a:off x="7088622" y="1003413"/>
            <a:ext cx="5103377" cy="3879305"/>
          </a:xfrm>
        </p:spPr>
      </p:pic>
    </p:spTree>
    <p:extLst>
      <p:ext uri="{BB962C8B-B14F-4D97-AF65-F5344CB8AC3E}">
        <p14:creationId xmlns:p14="http://schemas.microsoft.com/office/powerpoint/2010/main" val="931357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Zaujímavosť 3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5771427" cy="4845106"/>
          </a:xfrm>
        </p:spPr>
        <p:txBody>
          <a:bodyPr>
            <a:normAutofit/>
          </a:bodyPr>
          <a:lstStyle/>
          <a:p>
            <a:pPr>
              <a:lnSpc>
                <a:spcPct val="115000"/>
              </a:lnSpc>
            </a:pPr>
            <a:r>
              <a:rPr lang="sk-SK" sz="2800" dirty="0">
                <a:latin typeface="Trebuchet MS" panose="020B0603020202020204" pitchFamily="34" charset="0"/>
              </a:rPr>
              <a:t>Existuje teória, kde sietnice niektorých osôb by mohli obsahovať aj štvrtý typ čapíkov – tzv. </a:t>
            </a:r>
            <a:r>
              <a:rPr lang="sk-SK" sz="2800" b="1" dirty="0" err="1">
                <a:latin typeface="Trebuchet MS" panose="020B0603020202020204" pitchFamily="34" charset="0"/>
              </a:rPr>
              <a:t>tetrachromázia</a:t>
            </a:r>
            <a:r>
              <a:rPr lang="sk-SK" sz="2800" dirty="0">
                <a:latin typeface="Trebuchet MS" panose="020B0603020202020204" pitchFamily="34" charset="0"/>
              </a:rPr>
              <a:t>. Podľa štúdií sa časť potrebných génov nachádza na chromozóme X        a tak sa viac objavuje u žien,    na základe čoho majú zlepšenú schopnosť rozoznávať farby. </a:t>
            </a:r>
          </a:p>
        </p:txBody>
      </p:sp>
      <p:pic>
        <p:nvPicPr>
          <p:cNvPr id="5" name="Obrázok 4">
            <a:extLst>
              <a:ext uri="{FF2B5EF4-FFF2-40B4-BE49-F238E27FC236}">
                <a16:creationId xmlns:a16="http://schemas.microsoft.com/office/drawing/2014/main" id="{FBE8E75F-71AD-443E-9C15-852831781544}"/>
              </a:ext>
            </a:extLst>
          </p:cNvPr>
          <p:cNvPicPr>
            <a:picLocks noChangeAspect="1"/>
          </p:cNvPicPr>
          <p:nvPr/>
        </p:nvPicPr>
        <p:blipFill>
          <a:blip r:embed="rId2">
            <a:biLevel thresh="75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6293136" y="1466073"/>
            <a:ext cx="5887031" cy="3838256"/>
          </a:xfrm>
          <a:prstGeom prst="rect">
            <a:avLst/>
          </a:prstGeom>
        </p:spPr>
      </p:pic>
    </p:spTree>
    <p:extLst>
      <p:ext uri="{BB962C8B-B14F-4D97-AF65-F5344CB8AC3E}">
        <p14:creationId xmlns:p14="http://schemas.microsoft.com/office/powerpoint/2010/main" val="2440305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Test farebného videnia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553671"/>
            <a:ext cx="10972798" cy="4845106"/>
          </a:xfrm>
        </p:spPr>
        <p:txBody>
          <a:bodyPr>
            <a:normAutofit/>
          </a:bodyPr>
          <a:lstStyle/>
          <a:p>
            <a:pPr>
              <a:lnSpc>
                <a:spcPct val="115000"/>
              </a:lnSpc>
            </a:pPr>
            <a:r>
              <a:rPr lang="sk-SK" sz="2800" b="1" dirty="0" err="1">
                <a:latin typeface="Trebuchet MS" panose="020B0603020202020204" pitchFamily="34" charset="0"/>
              </a:rPr>
              <a:t>Pseudoizochromatické</a:t>
            </a:r>
            <a:r>
              <a:rPr lang="sk-SK" sz="2800" dirty="0">
                <a:latin typeface="Trebuchet MS" panose="020B0603020202020204" pitchFamily="34" charset="0"/>
              </a:rPr>
              <a:t> alebo </a:t>
            </a:r>
            <a:r>
              <a:rPr lang="sk-SK" sz="2800" b="1" dirty="0" err="1">
                <a:latin typeface="Trebuchet MS" panose="020B0603020202020204" pitchFamily="34" charset="0"/>
              </a:rPr>
              <a:t>polychromatické</a:t>
            </a:r>
            <a:r>
              <a:rPr lang="sk-SK" sz="2800" dirty="0">
                <a:latin typeface="Trebuchet MS" panose="020B0603020202020204" pitchFamily="34" charset="0"/>
              </a:rPr>
              <a:t> tabuľky (</a:t>
            </a:r>
            <a:r>
              <a:rPr lang="sk-SK" sz="2800" dirty="0" err="1">
                <a:latin typeface="Trebuchet MS" panose="020B0603020202020204" pitchFamily="34" charset="0"/>
              </a:rPr>
              <a:t>Ischiharove</a:t>
            </a:r>
            <a:r>
              <a:rPr lang="sk-SK" sz="2800" dirty="0">
                <a:latin typeface="Trebuchet MS" panose="020B0603020202020204" pitchFamily="34" charset="0"/>
              </a:rPr>
              <a:t>, </a:t>
            </a:r>
            <a:r>
              <a:rPr lang="sk-SK" sz="2800" dirty="0" err="1">
                <a:latin typeface="Trebuchet MS" panose="020B0603020202020204" pitchFamily="34" charset="0"/>
              </a:rPr>
              <a:t>Rabkinove</a:t>
            </a:r>
            <a:r>
              <a:rPr lang="sk-SK" sz="2800" dirty="0">
                <a:latin typeface="Trebuchet MS" panose="020B0603020202020204" pitchFamily="34" charset="0"/>
              </a:rPr>
              <a:t> a iné). </a:t>
            </a:r>
          </a:p>
          <a:p>
            <a:pPr>
              <a:lnSpc>
                <a:spcPct val="115000"/>
              </a:lnSpc>
            </a:pPr>
            <a:r>
              <a:rPr lang="sk-SK" sz="2800" dirty="0">
                <a:latin typeface="Trebuchet MS" panose="020B0603020202020204" pitchFamily="34" charset="0"/>
              </a:rPr>
              <a:t>Tabuľky obsahujú číslice, písmená alebo objekty rôznych farebných kombinácií, na základe ktorých je možné odhaliť typ a stupeň farbosleposti (</a:t>
            </a:r>
            <a:r>
              <a:rPr lang="sk-SK" sz="2800" i="1" dirty="0">
                <a:latin typeface="Trebuchet MS" panose="020B0603020202020204" pitchFamily="34" charset="0"/>
              </a:rPr>
              <a:t>viď praktiká</a:t>
            </a:r>
            <a:r>
              <a:rPr lang="sk-SK" sz="2800" dirty="0">
                <a:latin typeface="Trebuchet MS" panose="020B0603020202020204" pitchFamily="34" charset="0"/>
              </a:rPr>
              <a:t>).</a:t>
            </a:r>
          </a:p>
        </p:txBody>
      </p:sp>
      <p:pic>
        <p:nvPicPr>
          <p:cNvPr id="5122" name="Picture 2" descr="Ishiharov test farebnej slepoty">
            <a:extLst>
              <a:ext uri="{FF2B5EF4-FFF2-40B4-BE49-F238E27FC236}">
                <a16:creationId xmlns:a16="http://schemas.microsoft.com/office/drawing/2014/main" id="{7F31CEA5-AB33-4556-9124-AD29CE49C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4435" y="4080346"/>
            <a:ext cx="2632887" cy="2632887"/>
          </a:xfrm>
          <a:prstGeom prst="rect">
            <a:avLst/>
          </a:prstGeom>
          <a:noFill/>
          <a:extLst>
            <a:ext uri="{909E8E84-426E-40DD-AFC4-6F175D3DCCD1}">
              <a14:hiddenFill xmlns:a14="http://schemas.microsoft.com/office/drawing/2010/main">
                <a:solidFill>
                  <a:srgbClr val="FFFFFF"/>
                </a:solidFill>
              </a14:hiddenFill>
            </a:ext>
          </a:extLst>
        </p:spPr>
      </p:pic>
      <p:pic>
        <p:nvPicPr>
          <p:cNvPr id="7" name="Obrázok 6">
            <a:extLst>
              <a:ext uri="{FF2B5EF4-FFF2-40B4-BE49-F238E27FC236}">
                <a16:creationId xmlns:a16="http://schemas.microsoft.com/office/drawing/2014/main" id="{5D15F62B-EA58-44EF-AD9A-00A0297FEEF2}"/>
              </a:ext>
            </a:extLst>
          </p:cNvPr>
          <p:cNvPicPr>
            <a:picLocks noChangeAspect="1"/>
          </p:cNvPicPr>
          <p:nvPr/>
        </p:nvPicPr>
        <p:blipFill rotWithShape="1">
          <a:blip r:embed="rId3"/>
          <a:srcRect l="7582"/>
          <a:stretch/>
        </p:blipFill>
        <p:spPr>
          <a:xfrm>
            <a:off x="5505181" y="4203150"/>
            <a:ext cx="2632887" cy="2557256"/>
          </a:xfrm>
          <a:prstGeom prst="rect">
            <a:avLst/>
          </a:prstGeom>
        </p:spPr>
      </p:pic>
      <p:pic>
        <p:nvPicPr>
          <p:cNvPr id="9" name="Obrázok 8">
            <a:extLst>
              <a:ext uri="{FF2B5EF4-FFF2-40B4-BE49-F238E27FC236}">
                <a16:creationId xmlns:a16="http://schemas.microsoft.com/office/drawing/2014/main" id="{4D0C9459-B0E0-42F0-A504-C6E8F9AB1B5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895965" y="4183979"/>
            <a:ext cx="2332849" cy="2353402"/>
          </a:xfrm>
          <a:prstGeom prst="rect">
            <a:avLst/>
          </a:prstGeom>
        </p:spPr>
      </p:pic>
      <p:pic>
        <p:nvPicPr>
          <p:cNvPr id="11" name="Obrázok 10">
            <a:extLst>
              <a:ext uri="{FF2B5EF4-FFF2-40B4-BE49-F238E27FC236}">
                <a16:creationId xmlns:a16="http://schemas.microsoft.com/office/drawing/2014/main" id="{0C8A2470-EFC7-4FD2-911C-7A2F3D59BACD}"/>
              </a:ext>
            </a:extLst>
          </p:cNvPr>
          <p:cNvPicPr>
            <a:picLocks noChangeAspect="1"/>
          </p:cNvPicPr>
          <p:nvPr/>
        </p:nvPicPr>
        <p:blipFill>
          <a:blip r:embed="rId6"/>
          <a:stretch>
            <a:fillRect/>
          </a:stretch>
        </p:blipFill>
        <p:spPr>
          <a:xfrm>
            <a:off x="240483" y="4183979"/>
            <a:ext cx="2458635" cy="2353402"/>
          </a:xfrm>
          <a:prstGeom prst="rect">
            <a:avLst/>
          </a:prstGeom>
        </p:spPr>
      </p:pic>
    </p:spTree>
    <p:extLst>
      <p:ext uri="{BB962C8B-B14F-4D97-AF65-F5344CB8AC3E}">
        <p14:creationId xmlns:p14="http://schemas.microsoft.com/office/powerpoint/2010/main" val="2319665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225458"/>
          </a:xfrm>
        </p:spPr>
        <p:txBody>
          <a:bodyPr/>
          <a:lstStyle/>
          <a:p>
            <a:r>
              <a:rPr lang="sk-SK" sz="5400" b="1" cap="none" dirty="0">
                <a:latin typeface="Trebuchet MS" panose="020B0603020202020204" pitchFamily="34" charset="0"/>
              </a:rPr>
              <a:t>Zraková ostrosť - </a:t>
            </a:r>
            <a:r>
              <a:rPr lang="sk-SK" sz="5400" b="1" cap="none" dirty="0" err="1">
                <a:latin typeface="Trebuchet MS" panose="020B0603020202020204" pitchFamily="34" charset="0"/>
              </a:rPr>
              <a:t>visus</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74038" y="1329806"/>
            <a:ext cx="7363751" cy="5528194"/>
          </a:xfrm>
        </p:spPr>
        <p:txBody>
          <a:bodyPr>
            <a:normAutofit fontScale="70000" lnSpcReduction="20000"/>
          </a:bodyPr>
          <a:lstStyle/>
          <a:p>
            <a:pPr>
              <a:lnSpc>
                <a:spcPct val="125000"/>
              </a:lnSpc>
            </a:pPr>
            <a:r>
              <a:rPr lang="sk-SK" sz="3200" b="1" dirty="0" err="1">
                <a:solidFill>
                  <a:srgbClr val="0066CC"/>
                </a:solidFill>
                <a:latin typeface="Trebuchet MS" panose="020B0603020202020204" pitchFamily="34" charset="0"/>
              </a:rPr>
              <a:t>Visus</a:t>
            </a:r>
            <a:r>
              <a:rPr lang="sk-SK" sz="3200" dirty="0">
                <a:latin typeface="Trebuchet MS" panose="020B0603020202020204" pitchFamily="34" charset="0"/>
              </a:rPr>
              <a:t> reprezentuje </a:t>
            </a:r>
            <a:r>
              <a:rPr lang="sk-SK" sz="3200" b="1" dirty="0">
                <a:latin typeface="Trebuchet MS" panose="020B0603020202020204" pitchFamily="34" charset="0"/>
              </a:rPr>
              <a:t>rozlišovaciu</a:t>
            </a:r>
            <a:r>
              <a:rPr lang="sk-SK" sz="3200" dirty="0">
                <a:latin typeface="Trebuchet MS" panose="020B0603020202020204" pitchFamily="34" charset="0"/>
              </a:rPr>
              <a:t> </a:t>
            </a:r>
            <a:r>
              <a:rPr lang="sk-SK" sz="3200" b="1" dirty="0">
                <a:latin typeface="Trebuchet MS" panose="020B0603020202020204" pitchFamily="34" charset="0"/>
              </a:rPr>
              <a:t>schopnosť oka</a:t>
            </a:r>
            <a:r>
              <a:rPr lang="sk-SK" sz="3200" dirty="0">
                <a:latin typeface="Trebuchet MS" panose="020B0603020202020204" pitchFamily="34" charset="0"/>
              </a:rPr>
              <a:t>. Je mierou funkčnej schopnosti zrakového zmyslu.</a:t>
            </a:r>
          </a:p>
          <a:p>
            <a:pPr>
              <a:lnSpc>
                <a:spcPct val="125000"/>
              </a:lnSpc>
            </a:pPr>
            <a:r>
              <a:rPr lang="sk-SK" sz="3200" dirty="0">
                <a:latin typeface="Trebuchet MS" panose="020B0603020202020204" pitchFamily="34" charset="0"/>
              </a:rPr>
              <a:t>Schopnosť oka rozlíšiť 2 body (</a:t>
            </a:r>
            <a:r>
              <a:rPr lang="sk-SK" sz="3200" b="1" dirty="0">
                <a:latin typeface="Trebuchet MS" panose="020B0603020202020204" pitchFamily="34" charset="0"/>
              </a:rPr>
              <a:t>minimum </a:t>
            </a:r>
            <a:r>
              <a:rPr lang="sk-SK" sz="3200" b="1" dirty="0" err="1">
                <a:latin typeface="Trebuchet MS" panose="020B0603020202020204" pitchFamily="34" charset="0"/>
              </a:rPr>
              <a:t>separabile</a:t>
            </a:r>
            <a:r>
              <a:rPr lang="sk-SK" sz="3200" dirty="0">
                <a:latin typeface="Trebuchet MS" panose="020B0603020202020204" pitchFamily="34" charset="0"/>
              </a:rPr>
              <a:t>):</a:t>
            </a:r>
          </a:p>
          <a:p>
            <a:pPr lvl="1">
              <a:lnSpc>
                <a:spcPct val="125000"/>
              </a:lnSpc>
            </a:pPr>
            <a:r>
              <a:rPr lang="sk-SK" sz="3200" dirty="0">
                <a:latin typeface="Trebuchet MS" panose="020B0603020202020204" pitchFamily="34" charset="0"/>
              </a:rPr>
              <a:t>Lúče do oka vstupujúce z nich zvierajú uhol 1 minúty.</a:t>
            </a:r>
          </a:p>
          <a:p>
            <a:pPr lvl="1">
              <a:lnSpc>
                <a:spcPct val="125000"/>
              </a:lnSpc>
            </a:pPr>
            <a:r>
              <a:rPr lang="sk-SK" sz="3200" dirty="0">
                <a:latin typeface="Trebuchet MS" panose="020B0603020202020204" pitchFamily="34" charset="0"/>
              </a:rPr>
              <a:t>Ak sú svetelným vnemom podráždené 2 čapíky , pričom jeden medzi nimi ostane neosvetlený (v mieste najostrejšieho videnia, z ostatných častí sietnice je konvergencia a nižšie rozlíšenie).</a:t>
            </a:r>
            <a:endParaRPr lang="sk-SK" sz="1700" dirty="0">
              <a:latin typeface="Trebuchet MS" panose="020B0603020202020204" pitchFamily="34" charset="0"/>
            </a:endParaRPr>
          </a:p>
          <a:p>
            <a:pPr>
              <a:lnSpc>
                <a:spcPct val="125000"/>
              </a:lnSpc>
            </a:pPr>
            <a:r>
              <a:rPr lang="sk-SK" sz="3200" b="1" dirty="0" err="1">
                <a:solidFill>
                  <a:srgbClr val="0066CC"/>
                </a:solidFill>
                <a:latin typeface="Trebuchet MS" panose="020B0603020202020204" pitchFamily="34" charset="0"/>
              </a:rPr>
              <a:t>Snellenove</a:t>
            </a:r>
            <a:r>
              <a:rPr lang="sk-SK" sz="3200" b="1" dirty="0">
                <a:solidFill>
                  <a:srgbClr val="0066CC"/>
                </a:solidFill>
                <a:latin typeface="Trebuchet MS" panose="020B0603020202020204" pitchFamily="34" charset="0"/>
              </a:rPr>
              <a:t> </a:t>
            </a:r>
            <a:r>
              <a:rPr lang="sk-SK" sz="3200" b="1" dirty="0" err="1">
                <a:solidFill>
                  <a:srgbClr val="0066CC"/>
                </a:solidFill>
                <a:latin typeface="Trebuchet MS" panose="020B0603020202020204" pitchFamily="34" charset="0"/>
              </a:rPr>
              <a:t>optotypy</a:t>
            </a:r>
            <a:r>
              <a:rPr lang="sk-SK" sz="3200" dirty="0">
                <a:latin typeface="Trebuchet MS" panose="020B0603020202020204" pitchFamily="34" charset="0"/>
              </a:rPr>
              <a:t>: súbor znakov, písmen, obrázkov, čísel... (</a:t>
            </a:r>
            <a:r>
              <a:rPr lang="sk-SK" sz="3200" i="1" dirty="0">
                <a:latin typeface="Trebuchet MS" panose="020B0603020202020204" pitchFamily="34" charset="0"/>
              </a:rPr>
              <a:t>viď praktické cvičenie</a:t>
            </a:r>
            <a:r>
              <a:rPr lang="sk-SK" sz="3200" dirty="0">
                <a:latin typeface="Trebuchet MS" panose="020B0603020202020204" pitchFamily="34" charset="0"/>
              </a:rPr>
              <a:t>).</a:t>
            </a:r>
          </a:p>
          <a:p>
            <a:pPr>
              <a:lnSpc>
                <a:spcPct val="115000"/>
              </a:lnSpc>
            </a:pPr>
            <a:endParaRPr lang="sk-SK" sz="2800" dirty="0">
              <a:latin typeface="Trebuchet MS" panose="020B0603020202020204" pitchFamily="34" charset="0"/>
            </a:endParaRPr>
          </a:p>
        </p:txBody>
      </p:sp>
      <p:pic>
        <p:nvPicPr>
          <p:cNvPr id="8194" name="Picture 2" descr="Optotyp Complete LED - MEDIKO - OTS s.r.o.">
            <a:extLst>
              <a:ext uri="{FF2B5EF4-FFF2-40B4-BE49-F238E27FC236}">
                <a16:creationId xmlns:a16="http://schemas.microsoft.com/office/drawing/2014/main" id="{577FA461-4D65-4F16-9170-AB03EF1142F7}"/>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2892" r="13038"/>
          <a:stretch/>
        </p:blipFill>
        <p:spPr bwMode="auto">
          <a:xfrm>
            <a:off x="8029000" y="1370225"/>
            <a:ext cx="4082080" cy="4717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700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Skupina 10">
            <a:extLst>
              <a:ext uri="{FF2B5EF4-FFF2-40B4-BE49-F238E27FC236}">
                <a16:creationId xmlns:a16="http://schemas.microsoft.com/office/drawing/2014/main" id="{8935F6A0-5240-4C88-BC00-F29405297F03}"/>
              </a:ext>
            </a:extLst>
          </p:cNvPr>
          <p:cNvGrpSpPr/>
          <p:nvPr/>
        </p:nvGrpSpPr>
        <p:grpSpPr>
          <a:xfrm>
            <a:off x="6618682" y="509773"/>
            <a:ext cx="5573318" cy="6348227"/>
            <a:chOff x="6618682" y="439661"/>
            <a:chExt cx="5573318" cy="6348227"/>
          </a:xfrm>
        </p:grpSpPr>
        <p:pic>
          <p:nvPicPr>
            <p:cNvPr id="5" name="Obrázok 4">
              <a:extLst>
                <a:ext uri="{FF2B5EF4-FFF2-40B4-BE49-F238E27FC236}">
                  <a16:creationId xmlns:a16="http://schemas.microsoft.com/office/drawing/2014/main" id="{40B2508B-F478-49A6-8749-5FD87CAE8B2F}"/>
                </a:ext>
              </a:extLst>
            </p:cNvPr>
            <p:cNvPicPr>
              <a:picLocks noChangeAspect="1"/>
            </p:cNvPicPr>
            <p:nvPr/>
          </p:nvPicPr>
          <p:blipFill>
            <a:blip r:embed="rId2"/>
            <a:stretch>
              <a:fillRect/>
            </a:stretch>
          </p:blipFill>
          <p:spPr>
            <a:xfrm>
              <a:off x="6618682" y="2170873"/>
              <a:ext cx="5573318" cy="4617015"/>
            </a:xfrm>
            <a:prstGeom prst="rect">
              <a:avLst/>
            </a:prstGeom>
          </p:spPr>
        </p:pic>
        <p:pic>
          <p:nvPicPr>
            <p:cNvPr id="7" name="Obrázok 6">
              <a:extLst>
                <a:ext uri="{FF2B5EF4-FFF2-40B4-BE49-F238E27FC236}">
                  <a16:creationId xmlns:a16="http://schemas.microsoft.com/office/drawing/2014/main" id="{679171C6-22E4-4799-9C8D-654B8AEA90C2}"/>
                </a:ext>
              </a:extLst>
            </p:cNvPr>
            <p:cNvPicPr>
              <a:picLocks noChangeAspect="1"/>
            </p:cNvPicPr>
            <p:nvPr/>
          </p:nvPicPr>
          <p:blipFill>
            <a:blip r:embed="rId3"/>
            <a:stretch>
              <a:fillRect/>
            </a:stretch>
          </p:blipFill>
          <p:spPr>
            <a:xfrm>
              <a:off x="9533693" y="439661"/>
              <a:ext cx="2552700" cy="1314450"/>
            </a:xfrm>
            <a:prstGeom prst="rect">
              <a:avLst/>
            </a:prstGeom>
          </p:spPr>
        </p:pic>
        <p:pic>
          <p:nvPicPr>
            <p:cNvPr id="9" name="Obrázok 8">
              <a:extLst>
                <a:ext uri="{FF2B5EF4-FFF2-40B4-BE49-F238E27FC236}">
                  <a16:creationId xmlns:a16="http://schemas.microsoft.com/office/drawing/2014/main" id="{DB563DAE-7062-41A6-AEE9-F8F47FE01E52}"/>
                </a:ext>
              </a:extLst>
            </p:cNvPr>
            <p:cNvPicPr>
              <a:picLocks noChangeAspect="1"/>
            </p:cNvPicPr>
            <p:nvPr/>
          </p:nvPicPr>
          <p:blipFill>
            <a:blip r:embed="rId4"/>
            <a:stretch>
              <a:fillRect/>
            </a:stretch>
          </p:blipFill>
          <p:spPr>
            <a:xfrm>
              <a:off x="6710315" y="467312"/>
              <a:ext cx="2486025" cy="1314450"/>
            </a:xfrm>
            <a:prstGeom prst="rect">
              <a:avLst/>
            </a:prstGeom>
          </p:spPr>
        </p:pic>
        <p:sp>
          <p:nvSpPr>
            <p:cNvPr id="10" name="BlokTextu 9">
              <a:extLst>
                <a:ext uri="{FF2B5EF4-FFF2-40B4-BE49-F238E27FC236}">
                  <a16:creationId xmlns:a16="http://schemas.microsoft.com/office/drawing/2014/main" id="{B9B32536-D178-4176-A5DC-023167B65172}"/>
                </a:ext>
              </a:extLst>
            </p:cNvPr>
            <p:cNvSpPr txBox="1"/>
            <p:nvPr/>
          </p:nvSpPr>
          <p:spPr>
            <a:xfrm>
              <a:off x="8380075" y="2303885"/>
              <a:ext cx="974596" cy="430887"/>
            </a:xfrm>
            <a:prstGeom prst="rect">
              <a:avLst/>
            </a:prstGeom>
            <a:solidFill>
              <a:schemeClr val="bg1"/>
            </a:solidFill>
          </p:spPr>
          <p:txBody>
            <a:bodyPr wrap="square" lIns="0" tIns="0" rIns="0" bIns="0" rtlCol="0">
              <a:spAutoFit/>
            </a:bodyPr>
            <a:lstStyle/>
            <a:p>
              <a:pPr algn="ctr"/>
              <a:r>
                <a:rPr lang="sk-SK" sz="1400" dirty="0" err="1"/>
                <a:t>Ligamentá</a:t>
              </a:r>
              <a:r>
                <a:rPr lang="sk-SK" sz="1400" dirty="0"/>
                <a:t> natiahnuté</a:t>
              </a:r>
            </a:p>
          </p:txBody>
        </p:sp>
        <p:sp>
          <p:nvSpPr>
            <p:cNvPr id="13" name="BlokTextu 12">
              <a:extLst>
                <a:ext uri="{FF2B5EF4-FFF2-40B4-BE49-F238E27FC236}">
                  <a16:creationId xmlns:a16="http://schemas.microsoft.com/office/drawing/2014/main" id="{E63FA1A9-1C0B-4B8E-8604-120BD41F8523}"/>
                </a:ext>
              </a:extLst>
            </p:cNvPr>
            <p:cNvSpPr txBox="1"/>
            <p:nvPr/>
          </p:nvSpPr>
          <p:spPr>
            <a:xfrm>
              <a:off x="11065005" y="2254579"/>
              <a:ext cx="974596" cy="430887"/>
            </a:xfrm>
            <a:prstGeom prst="rect">
              <a:avLst/>
            </a:prstGeom>
            <a:solidFill>
              <a:schemeClr val="bg1"/>
            </a:solidFill>
          </p:spPr>
          <p:txBody>
            <a:bodyPr wrap="square" lIns="0" tIns="0" rIns="0" bIns="0" rtlCol="0">
              <a:spAutoFit/>
            </a:bodyPr>
            <a:lstStyle/>
            <a:p>
              <a:pPr algn="ctr"/>
              <a:r>
                <a:rPr lang="sk-SK" sz="1400" dirty="0" err="1"/>
                <a:t>Ligamentá</a:t>
              </a:r>
              <a:r>
                <a:rPr lang="sk-SK" sz="1400" dirty="0"/>
                <a:t> uvoľnené</a:t>
              </a:r>
            </a:p>
          </p:txBody>
        </p:sp>
        <p:sp>
          <p:nvSpPr>
            <p:cNvPr id="14" name="BlokTextu 13">
              <a:extLst>
                <a:ext uri="{FF2B5EF4-FFF2-40B4-BE49-F238E27FC236}">
                  <a16:creationId xmlns:a16="http://schemas.microsoft.com/office/drawing/2014/main" id="{D4C1C038-9E1B-4A66-AB5C-605D3AFA3DF7}"/>
                </a:ext>
              </a:extLst>
            </p:cNvPr>
            <p:cNvSpPr txBox="1"/>
            <p:nvPr/>
          </p:nvSpPr>
          <p:spPr>
            <a:xfrm>
              <a:off x="8380075" y="4123229"/>
              <a:ext cx="974596" cy="430887"/>
            </a:xfrm>
            <a:prstGeom prst="rect">
              <a:avLst/>
            </a:prstGeom>
            <a:solidFill>
              <a:schemeClr val="bg1"/>
            </a:solidFill>
          </p:spPr>
          <p:txBody>
            <a:bodyPr wrap="square" lIns="0" tIns="0" rIns="0" bIns="0" rtlCol="0">
              <a:spAutoFit/>
            </a:bodyPr>
            <a:lstStyle/>
            <a:p>
              <a:pPr algn="ctr"/>
              <a:r>
                <a:rPr lang="sk-SK" sz="1400" dirty="0"/>
                <a:t>M. </a:t>
              </a:r>
              <a:r>
                <a:rPr lang="sk-SK" sz="1400" dirty="0" err="1"/>
                <a:t>ciliaris</a:t>
              </a:r>
              <a:r>
                <a:rPr lang="sk-SK" sz="1400" dirty="0"/>
                <a:t> relaxovaný</a:t>
              </a:r>
            </a:p>
          </p:txBody>
        </p:sp>
        <p:sp>
          <p:nvSpPr>
            <p:cNvPr id="15" name="BlokTextu 14">
              <a:extLst>
                <a:ext uri="{FF2B5EF4-FFF2-40B4-BE49-F238E27FC236}">
                  <a16:creationId xmlns:a16="http://schemas.microsoft.com/office/drawing/2014/main" id="{55AEBC4C-AECB-4026-8FB5-53C71FCEBE6B}"/>
                </a:ext>
              </a:extLst>
            </p:cNvPr>
            <p:cNvSpPr txBox="1"/>
            <p:nvPr/>
          </p:nvSpPr>
          <p:spPr>
            <a:xfrm>
              <a:off x="10963620" y="4123229"/>
              <a:ext cx="1171371" cy="430887"/>
            </a:xfrm>
            <a:prstGeom prst="rect">
              <a:avLst/>
            </a:prstGeom>
            <a:solidFill>
              <a:schemeClr val="bg1"/>
            </a:solidFill>
          </p:spPr>
          <p:txBody>
            <a:bodyPr wrap="square" lIns="0" tIns="0" rIns="0" bIns="0" rtlCol="0">
              <a:spAutoFit/>
            </a:bodyPr>
            <a:lstStyle/>
            <a:p>
              <a:pPr algn="ctr"/>
              <a:r>
                <a:rPr lang="sk-SK" sz="1400" dirty="0"/>
                <a:t>M. </a:t>
              </a:r>
              <a:r>
                <a:rPr lang="sk-SK" sz="1400" dirty="0" err="1"/>
                <a:t>ciliaris</a:t>
              </a:r>
              <a:r>
                <a:rPr lang="sk-SK" sz="1400" dirty="0"/>
                <a:t> kontrahovaný</a:t>
              </a:r>
            </a:p>
          </p:txBody>
        </p:sp>
        <p:sp>
          <p:nvSpPr>
            <p:cNvPr id="16" name="BlokTextu 15">
              <a:extLst>
                <a:ext uri="{FF2B5EF4-FFF2-40B4-BE49-F238E27FC236}">
                  <a16:creationId xmlns:a16="http://schemas.microsoft.com/office/drawing/2014/main" id="{E36CB55E-104E-47B1-98AA-04AC7E2C0B3F}"/>
                </a:ext>
              </a:extLst>
            </p:cNvPr>
            <p:cNvSpPr txBox="1"/>
            <p:nvPr/>
          </p:nvSpPr>
          <p:spPr>
            <a:xfrm>
              <a:off x="8217730" y="5967890"/>
              <a:ext cx="974596" cy="430887"/>
            </a:xfrm>
            <a:prstGeom prst="rect">
              <a:avLst/>
            </a:prstGeom>
            <a:solidFill>
              <a:schemeClr val="bg1"/>
            </a:solidFill>
          </p:spPr>
          <p:txBody>
            <a:bodyPr wrap="square" lIns="0" tIns="0" rIns="0" bIns="0" rtlCol="0">
              <a:spAutoFit/>
            </a:bodyPr>
            <a:lstStyle/>
            <a:p>
              <a:pPr algn="ctr"/>
              <a:r>
                <a:rPr lang="sk-SK" sz="1400" dirty="0"/>
                <a:t>Sploštená šošovka</a:t>
              </a:r>
            </a:p>
          </p:txBody>
        </p:sp>
        <p:sp>
          <p:nvSpPr>
            <p:cNvPr id="17" name="BlokTextu 16">
              <a:extLst>
                <a:ext uri="{FF2B5EF4-FFF2-40B4-BE49-F238E27FC236}">
                  <a16:creationId xmlns:a16="http://schemas.microsoft.com/office/drawing/2014/main" id="{8F71BDBA-255B-4D89-A468-268ECCA19769}"/>
                </a:ext>
              </a:extLst>
            </p:cNvPr>
            <p:cNvSpPr txBox="1"/>
            <p:nvPr/>
          </p:nvSpPr>
          <p:spPr>
            <a:xfrm>
              <a:off x="10963620" y="6075585"/>
              <a:ext cx="974596" cy="430887"/>
            </a:xfrm>
            <a:prstGeom prst="rect">
              <a:avLst/>
            </a:prstGeom>
            <a:solidFill>
              <a:schemeClr val="bg1"/>
            </a:solidFill>
          </p:spPr>
          <p:txBody>
            <a:bodyPr wrap="square" lIns="0" tIns="0" rIns="0" bIns="0" rtlCol="0">
              <a:spAutoFit/>
            </a:bodyPr>
            <a:lstStyle/>
            <a:p>
              <a:pPr algn="ctr"/>
              <a:r>
                <a:rPr lang="sk-SK" sz="1400" dirty="0"/>
                <a:t>Vypuklá šošovka</a:t>
              </a:r>
            </a:p>
          </p:txBody>
        </p:sp>
      </p:grpSp>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Akomodácia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6508273" cy="4924204"/>
          </a:xfrm>
        </p:spPr>
        <p:txBody>
          <a:bodyPr>
            <a:normAutofit lnSpcReduction="10000"/>
          </a:bodyPr>
          <a:lstStyle/>
          <a:p>
            <a:pPr>
              <a:lnSpc>
                <a:spcPct val="115000"/>
              </a:lnSpc>
            </a:pPr>
            <a:r>
              <a:rPr lang="sk-SK" sz="2800" b="1" dirty="0">
                <a:latin typeface="Trebuchet MS" panose="020B0603020202020204" pitchFamily="34" charset="0"/>
              </a:rPr>
              <a:t>Proces zaostrenia oka na blízke predmety.</a:t>
            </a:r>
            <a:r>
              <a:rPr lang="sk-SK" sz="2800" dirty="0">
                <a:latin typeface="Trebuchet MS" panose="020B0603020202020204" pitchFamily="34" charset="0"/>
              </a:rPr>
              <a:t> </a:t>
            </a:r>
          </a:p>
          <a:p>
            <a:pPr>
              <a:lnSpc>
                <a:spcPct val="115000"/>
              </a:lnSpc>
            </a:pPr>
            <a:r>
              <a:rPr lang="sk-SK" sz="2800" dirty="0">
                <a:latin typeface="Trebuchet MS" panose="020B0603020202020204" pitchFamily="34" charset="0"/>
              </a:rPr>
              <a:t>Počas akomodácie </a:t>
            </a:r>
            <a:r>
              <a:rPr lang="sk-SK" sz="2800" b="1" dirty="0">
                <a:solidFill>
                  <a:srgbClr val="0066CC"/>
                </a:solidFill>
                <a:latin typeface="Trebuchet MS" panose="020B0603020202020204" pitchFamily="34" charset="0"/>
              </a:rPr>
              <a:t>kontrakcia m. </a:t>
            </a:r>
            <a:r>
              <a:rPr lang="sk-SK" sz="2800" b="1" dirty="0" err="1">
                <a:solidFill>
                  <a:srgbClr val="0066CC"/>
                </a:solidFill>
                <a:latin typeface="Trebuchet MS" panose="020B0603020202020204" pitchFamily="34" charset="0"/>
              </a:rPr>
              <a:t>ciliaris</a:t>
            </a:r>
            <a:r>
              <a:rPr lang="sk-SK" sz="2800" b="1" dirty="0">
                <a:solidFill>
                  <a:srgbClr val="0066CC"/>
                </a:solidFill>
                <a:latin typeface="Trebuchet MS" panose="020B0603020202020204" pitchFamily="34" charset="0"/>
              </a:rPr>
              <a:t> </a:t>
            </a:r>
            <a:r>
              <a:rPr lang="sk-SK" sz="2800" dirty="0">
                <a:latin typeface="Trebuchet MS" panose="020B0603020202020204" pitchFamily="34" charset="0"/>
              </a:rPr>
              <a:t>vedie k</a:t>
            </a:r>
            <a:r>
              <a:rPr lang="sk-SK" sz="2800" b="1" dirty="0">
                <a:solidFill>
                  <a:srgbClr val="0066CC"/>
                </a:solidFill>
                <a:latin typeface="Trebuchet MS" panose="020B0603020202020204" pitchFamily="34" charset="0"/>
              </a:rPr>
              <a:t> relaxácii </a:t>
            </a:r>
            <a:r>
              <a:rPr lang="sk-SK" sz="2800" b="1" dirty="0" err="1">
                <a:solidFill>
                  <a:srgbClr val="0066CC"/>
                </a:solidFill>
                <a:latin typeface="Trebuchet MS" panose="020B0603020202020204" pitchFamily="34" charset="0"/>
              </a:rPr>
              <a:t>ligament</a:t>
            </a:r>
            <a:r>
              <a:rPr lang="sk-SK" sz="2800" dirty="0">
                <a:latin typeface="Trebuchet MS" panose="020B0603020202020204" pitchFamily="34" charset="0"/>
              </a:rPr>
              <a:t>, ktoré držia šošovku. Šošovka sa tak vlastnou elasticitou vyklenie, zhrubne a nadobudne viac okrúhly tvar a teda aj vyššiu optickú mohutnosť. </a:t>
            </a:r>
            <a:r>
              <a:rPr lang="sk-SK" sz="2800" b="1" dirty="0">
                <a:latin typeface="Trebuchet MS" panose="020B0603020202020204" pitchFamily="34" charset="0"/>
              </a:rPr>
              <a:t>Čím bližšie je predmet pri oku, tým väčšia musí byť akomodácia! </a:t>
            </a:r>
          </a:p>
          <a:p>
            <a:pPr>
              <a:lnSpc>
                <a:spcPct val="115000"/>
              </a:lnSpc>
            </a:pPr>
            <a:endParaRPr lang="sk-SK" sz="2800" dirty="0">
              <a:latin typeface="Trebuchet MS" panose="020B0603020202020204" pitchFamily="34" charset="0"/>
            </a:endParaRPr>
          </a:p>
        </p:txBody>
      </p:sp>
    </p:spTree>
    <p:extLst>
      <p:ext uri="{BB962C8B-B14F-4D97-AF65-F5344CB8AC3E}">
        <p14:creationId xmlns:p14="http://schemas.microsoft.com/office/powerpoint/2010/main" val="836705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Akomodácia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10972798" cy="4924204"/>
          </a:xfrm>
        </p:spPr>
        <p:txBody>
          <a:bodyPr>
            <a:normAutofit fontScale="92500"/>
          </a:bodyPr>
          <a:lstStyle/>
          <a:p>
            <a:pPr>
              <a:lnSpc>
                <a:spcPct val="115000"/>
              </a:lnSpc>
            </a:pPr>
            <a:r>
              <a:rPr lang="sk-SK" sz="2800" b="1" dirty="0">
                <a:solidFill>
                  <a:srgbClr val="0066CC"/>
                </a:solidFill>
                <a:latin typeface="Trebuchet MS" panose="020B0603020202020204" pitchFamily="34" charset="0"/>
              </a:rPr>
              <a:t>Bod blízky </a:t>
            </a:r>
            <a:r>
              <a:rPr lang="sk-SK" sz="2800" dirty="0">
                <a:latin typeface="Trebuchet MS" panose="020B0603020202020204" pitchFamily="34" charset="0"/>
              </a:rPr>
              <a:t>(</a:t>
            </a:r>
            <a:r>
              <a:rPr lang="sk-SK" sz="2800" b="1" dirty="0" err="1">
                <a:latin typeface="Trebuchet MS" panose="020B0603020202020204" pitchFamily="34" charset="0"/>
              </a:rPr>
              <a:t>punctum</a:t>
            </a:r>
            <a:r>
              <a:rPr lang="sk-SK" sz="2800" b="1" dirty="0">
                <a:latin typeface="Trebuchet MS" panose="020B0603020202020204" pitchFamily="34" charset="0"/>
              </a:rPr>
              <a:t> </a:t>
            </a:r>
            <a:r>
              <a:rPr lang="sk-SK" sz="2800" b="1" dirty="0" err="1">
                <a:latin typeface="Trebuchet MS" panose="020B0603020202020204" pitchFamily="34" charset="0"/>
              </a:rPr>
              <a:t>proximum</a:t>
            </a:r>
            <a:r>
              <a:rPr lang="sk-SK" sz="2800" b="1" dirty="0">
                <a:latin typeface="Trebuchet MS" panose="020B0603020202020204" pitchFamily="34" charset="0"/>
              </a:rPr>
              <a:t>, PP</a:t>
            </a:r>
            <a:r>
              <a:rPr lang="sk-SK" sz="2800" dirty="0">
                <a:latin typeface="Trebuchet MS" panose="020B0603020202020204" pitchFamily="34" charset="0"/>
              </a:rPr>
              <a:t>): najbližší bod, ktorý sa na sietnici zobrazí ostro (maximálna akomodácia).</a:t>
            </a:r>
          </a:p>
          <a:p>
            <a:pPr>
              <a:lnSpc>
                <a:spcPct val="115000"/>
              </a:lnSpc>
            </a:pPr>
            <a:r>
              <a:rPr lang="sk-SK" sz="2800" b="1" dirty="0">
                <a:solidFill>
                  <a:srgbClr val="0066CC"/>
                </a:solidFill>
                <a:latin typeface="Trebuchet MS" panose="020B0603020202020204" pitchFamily="34" charset="0"/>
              </a:rPr>
              <a:t>Bod ďaleký </a:t>
            </a:r>
            <a:r>
              <a:rPr lang="sk-SK" sz="2800" dirty="0">
                <a:latin typeface="Trebuchet MS" panose="020B0603020202020204" pitchFamily="34" charset="0"/>
              </a:rPr>
              <a:t>(</a:t>
            </a:r>
            <a:r>
              <a:rPr lang="sk-SK" sz="2800" b="1" dirty="0" err="1">
                <a:latin typeface="Trebuchet MS" panose="020B0603020202020204" pitchFamily="34" charset="0"/>
              </a:rPr>
              <a:t>punctum</a:t>
            </a:r>
            <a:r>
              <a:rPr lang="sk-SK" sz="2800" b="1" dirty="0">
                <a:latin typeface="Trebuchet MS" panose="020B0603020202020204" pitchFamily="34" charset="0"/>
              </a:rPr>
              <a:t> </a:t>
            </a:r>
            <a:r>
              <a:rPr lang="sk-SK" sz="2800" b="1" dirty="0" err="1">
                <a:latin typeface="Trebuchet MS" panose="020B0603020202020204" pitchFamily="34" charset="0"/>
              </a:rPr>
              <a:t>remotum</a:t>
            </a:r>
            <a:r>
              <a:rPr lang="sk-SK" sz="2800" b="1" dirty="0">
                <a:latin typeface="Trebuchet MS" panose="020B0603020202020204" pitchFamily="34" charset="0"/>
              </a:rPr>
              <a:t>, PR</a:t>
            </a:r>
            <a:r>
              <a:rPr lang="sk-SK" sz="2800" dirty="0">
                <a:latin typeface="Trebuchet MS" panose="020B0603020202020204" pitchFamily="34" charset="0"/>
              </a:rPr>
              <a:t>): najvzdialenejší bod, ktorý sa na sietnici zobrazí </a:t>
            </a:r>
            <a:r>
              <a:rPr lang="sk-SK" sz="2800">
                <a:latin typeface="Trebuchet MS" panose="020B0603020202020204" pitchFamily="34" charset="0"/>
              </a:rPr>
              <a:t>ostro (leží v nekonečne, nad 5-6 m oko neakomoduje).</a:t>
            </a:r>
            <a:endParaRPr lang="sk-SK" sz="2800" dirty="0">
              <a:latin typeface="Trebuchet MS" panose="020B0603020202020204" pitchFamily="34" charset="0"/>
            </a:endParaRPr>
          </a:p>
          <a:p>
            <a:pPr>
              <a:lnSpc>
                <a:spcPct val="115000"/>
              </a:lnSpc>
            </a:pPr>
            <a:r>
              <a:rPr lang="sk-SK" sz="2800" dirty="0">
                <a:latin typeface="Trebuchet MS" panose="020B0603020202020204" pitchFamily="34" charset="0"/>
              </a:rPr>
              <a:t>Refrakčná sila oka (lomivosť) sa meria v jednotkách </a:t>
            </a:r>
            <a:r>
              <a:rPr lang="sk-SK" sz="2800" b="1" dirty="0">
                <a:solidFill>
                  <a:srgbClr val="0066CC"/>
                </a:solidFill>
                <a:latin typeface="Trebuchet MS" panose="020B0603020202020204" pitchFamily="34" charset="0"/>
              </a:rPr>
              <a:t>dioptria </a:t>
            </a:r>
            <a:r>
              <a:rPr lang="sk-SK" sz="2800" dirty="0">
                <a:latin typeface="Trebuchet MS" panose="020B0603020202020204" pitchFamily="34" charset="0"/>
              </a:rPr>
              <a:t> (prevrátená hodnota ohniskovej vzdialenosti):                                      </a:t>
            </a:r>
            <a:br>
              <a:rPr lang="sk-SK" sz="2800" dirty="0">
                <a:latin typeface="Trebuchet MS" panose="020B0603020202020204" pitchFamily="34" charset="0"/>
              </a:rPr>
            </a:br>
            <a:r>
              <a:rPr lang="sk-SK" sz="2800" dirty="0">
                <a:latin typeface="Trebuchet MS" panose="020B0603020202020204" pitchFamily="34" charset="0"/>
              </a:rPr>
              <a:t>                         D = 1 / f [m] = 100 / f [cm]</a:t>
            </a:r>
          </a:p>
          <a:p>
            <a:pPr>
              <a:lnSpc>
                <a:spcPct val="115000"/>
              </a:lnSpc>
            </a:pPr>
            <a:r>
              <a:rPr lang="sk-SK" sz="2800" dirty="0">
                <a:latin typeface="Trebuchet MS" panose="020B0603020202020204" pitchFamily="34" charset="0"/>
              </a:rPr>
              <a:t>Refrakčná sila celého oka je cca </a:t>
            </a:r>
            <a:r>
              <a:rPr lang="sk-SK" sz="2800" b="1" dirty="0">
                <a:latin typeface="Trebuchet MS" panose="020B0603020202020204" pitchFamily="34" charset="0"/>
              </a:rPr>
              <a:t>59 D</a:t>
            </a:r>
            <a:r>
              <a:rPr lang="sk-SK" sz="2800" dirty="0">
                <a:latin typeface="Trebuchet MS" panose="020B0603020202020204" pitchFamily="34" charset="0"/>
              </a:rPr>
              <a:t>, z toho na rohovku pripadá  43 D a na šošovku asi 16 - 18 D!</a:t>
            </a:r>
          </a:p>
        </p:txBody>
      </p:sp>
    </p:spTree>
    <p:extLst>
      <p:ext uri="{BB962C8B-B14F-4D97-AF65-F5344CB8AC3E}">
        <p14:creationId xmlns:p14="http://schemas.microsoft.com/office/powerpoint/2010/main" val="1459980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sz="5400" b="1" cap="none" dirty="0">
                <a:latin typeface="Trebuchet MS" panose="020B0603020202020204" pitchFamily="34" charset="0"/>
              </a:rPr>
              <a:t>Refrakčné chyby oka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10972798" cy="4924204"/>
          </a:xfrm>
        </p:spPr>
        <p:txBody>
          <a:bodyPr>
            <a:normAutofit/>
          </a:bodyPr>
          <a:lstStyle/>
          <a:p>
            <a:pPr>
              <a:lnSpc>
                <a:spcPct val="114000"/>
              </a:lnSpc>
            </a:pPr>
            <a:r>
              <a:rPr lang="sk-SK" sz="2800" dirty="0" err="1">
                <a:latin typeface="Trebuchet MS" panose="020B0603020202020204" pitchFamily="34" charset="0"/>
              </a:rPr>
              <a:t>Ametropie</a:t>
            </a:r>
            <a:r>
              <a:rPr lang="sk-SK" sz="2800" dirty="0">
                <a:latin typeface="Trebuchet MS" panose="020B0603020202020204" pitchFamily="34" charset="0"/>
              </a:rPr>
              <a:t> sférické: </a:t>
            </a:r>
            <a:r>
              <a:rPr lang="sk-SK" sz="2800" b="1" dirty="0" err="1">
                <a:latin typeface="Trebuchet MS" panose="020B0603020202020204" pitchFamily="34" charset="0"/>
              </a:rPr>
              <a:t>myopia</a:t>
            </a:r>
            <a:r>
              <a:rPr lang="sk-SK" sz="2800" b="1" dirty="0">
                <a:latin typeface="Trebuchet MS" panose="020B0603020202020204" pitchFamily="34" charset="0"/>
              </a:rPr>
              <a:t>, </a:t>
            </a:r>
            <a:r>
              <a:rPr lang="sk-SK" sz="2800" b="1" dirty="0" err="1">
                <a:latin typeface="Trebuchet MS" panose="020B0603020202020204" pitchFamily="34" charset="0"/>
              </a:rPr>
              <a:t>hypermetropia</a:t>
            </a:r>
            <a:r>
              <a:rPr lang="sk-SK" sz="2800" b="1" dirty="0">
                <a:latin typeface="Trebuchet MS" panose="020B0603020202020204" pitchFamily="34" charset="0"/>
              </a:rPr>
              <a:t>, </a:t>
            </a:r>
            <a:r>
              <a:rPr lang="sk-SK" sz="2800" b="1" dirty="0" err="1">
                <a:latin typeface="Trebuchet MS" panose="020B0603020202020204" pitchFamily="34" charset="0"/>
              </a:rPr>
              <a:t>presbyopia</a:t>
            </a:r>
            <a:r>
              <a:rPr lang="sk-SK" sz="2800" dirty="0">
                <a:latin typeface="Trebuchet MS" panose="020B0603020202020204" pitchFamily="34" charset="0"/>
              </a:rPr>
              <a:t>. </a:t>
            </a:r>
            <a:br>
              <a:rPr lang="sk-SK" sz="2800" dirty="0">
                <a:latin typeface="Trebuchet MS" panose="020B0603020202020204" pitchFamily="34" charset="0"/>
              </a:rPr>
            </a:br>
            <a:r>
              <a:rPr lang="sk-SK" sz="2800" dirty="0" err="1">
                <a:latin typeface="Trebuchet MS" panose="020B0603020202020204" pitchFamily="34" charset="0"/>
              </a:rPr>
              <a:t>Ametropie</a:t>
            </a:r>
            <a:r>
              <a:rPr lang="sk-SK" sz="2800" dirty="0">
                <a:latin typeface="Trebuchet MS" panose="020B0603020202020204" pitchFamily="34" charset="0"/>
              </a:rPr>
              <a:t> </a:t>
            </a:r>
            <a:r>
              <a:rPr lang="sk-SK" sz="2800" dirty="0" err="1">
                <a:latin typeface="Trebuchet MS" panose="020B0603020202020204" pitchFamily="34" charset="0"/>
              </a:rPr>
              <a:t>asférické</a:t>
            </a:r>
            <a:r>
              <a:rPr lang="sk-SK" sz="2800" dirty="0">
                <a:latin typeface="Trebuchet MS" panose="020B0603020202020204" pitchFamily="34" charset="0"/>
              </a:rPr>
              <a:t>: </a:t>
            </a:r>
            <a:r>
              <a:rPr lang="sk-SK" sz="2800" b="1" dirty="0">
                <a:latin typeface="Trebuchet MS" panose="020B0603020202020204" pitchFamily="34" charset="0"/>
              </a:rPr>
              <a:t>astigmatizmus</a:t>
            </a:r>
            <a:r>
              <a:rPr lang="sk-SK" sz="2800" dirty="0">
                <a:latin typeface="Trebuchet MS" panose="020B0603020202020204" pitchFamily="34" charset="0"/>
              </a:rPr>
              <a:t>.</a:t>
            </a:r>
          </a:p>
          <a:p>
            <a:pPr>
              <a:lnSpc>
                <a:spcPct val="114000"/>
              </a:lnSpc>
            </a:pPr>
            <a:r>
              <a:rPr lang="sk-SK" sz="2800" dirty="0">
                <a:latin typeface="Trebuchet MS" panose="020B0603020202020204" pitchFamily="34" charset="0"/>
              </a:rPr>
              <a:t>Korekcia: okuliare, kontaktné šošovky, laserová operácia.</a:t>
            </a:r>
          </a:p>
          <a:p>
            <a:pPr>
              <a:lnSpc>
                <a:spcPct val="114000"/>
              </a:lnSpc>
            </a:pPr>
            <a:r>
              <a:rPr lang="sk-SK" sz="2800" dirty="0">
                <a:latin typeface="Trebuchet MS" panose="020B0603020202020204" pitchFamily="34" charset="0"/>
              </a:rPr>
              <a:t>Normálne oko je </a:t>
            </a:r>
            <a:r>
              <a:rPr lang="sk-SK" sz="2800" b="1" dirty="0" err="1">
                <a:solidFill>
                  <a:srgbClr val="0066CC"/>
                </a:solidFill>
                <a:latin typeface="Trebuchet MS" panose="020B0603020202020204" pitchFamily="34" charset="0"/>
              </a:rPr>
              <a:t>emetropické</a:t>
            </a:r>
            <a:r>
              <a:rPr lang="sk-SK" sz="2800" b="1" dirty="0">
                <a:solidFill>
                  <a:srgbClr val="0066CC"/>
                </a:solidFill>
                <a:latin typeface="Trebuchet MS" panose="020B0603020202020204" pitchFamily="34" charset="0"/>
              </a:rPr>
              <a:t>:</a:t>
            </a:r>
            <a:r>
              <a:rPr lang="sk-SK" sz="2800" dirty="0">
                <a:latin typeface="Trebuchet MS" panose="020B0603020202020204" pitchFamily="34" charset="0"/>
              </a:rPr>
              <a:t> </a:t>
            </a:r>
          </a:p>
          <a:p>
            <a:pPr lvl="1">
              <a:lnSpc>
                <a:spcPct val="114000"/>
              </a:lnSpc>
            </a:pPr>
            <a:r>
              <a:rPr lang="sk-SK" sz="2600" dirty="0">
                <a:latin typeface="Trebuchet MS" panose="020B0603020202020204" pitchFamily="34" charset="0"/>
              </a:rPr>
              <a:t>Priemer očnej gule je 2,5 cm. Svetelné lúče sú ohýbané rohovkou a šošovkou a </a:t>
            </a:r>
            <a:r>
              <a:rPr lang="sk-SK" sz="2600" dirty="0" err="1">
                <a:latin typeface="Trebuchet MS" panose="020B0603020202020204" pitchFamily="34" charset="0"/>
              </a:rPr>
              <a:t>fokusované</a:t>
            </a:r>
            <a:r>
              <a:rPr lang="sk-SK" sz="2600" dirty="0">
                <a:latin typeface="Trebuchet MS" panose="020B0603020202020204" pitchFamily="34" charset="0"/>
              </a:rPr>
              <a:t> do žltej škvrny na sietnici.                         Tam sa vytvára skutočný, zmenšený a obrátený                                   obraz predmetu. </a:t>
            </a:r>
          </a:p>
          <a:p>
            <a:pPr>
              <a:lnSpc>
                <a:spcPct val="105000"/>
              </a:lnSpc>
            </a:pPr>
            <a:endParaRPr lang="sk-SK" sz="2800" dirty="0">
              <a:latin typeface="Trebuchet MS" panose="020B0603020202020204" pitchFamily="34" charset="0"/>
            </a:endParaRPr>
          </a:p>
          <a:p>
            <a:pPr>
              <a:lnSpc>
                <a:spcPct val="105000"/>
              </a:lnSpc>
            </a:pPr>
            <a:endParaRPr lang="sk-SK" sz="2800" dirty="0">
              <a:latin typeface="Trebuchet MS" panose="020B0603020202020204" pitchFamily="34" charset="0"/>
            </a:endParaRPr>
          </a:p>
        </p:txBody>
      </p:sp>
      <p:pic>
        <p:nvPicPr>
          <p:cNvPr id="5" name="Obrázok 4">
            <a:extLst>
              <a:ext uri="{FF2B5EF4-FFF2-40B4-BE49-F238E27FC236}">
                <a16:creationId xmlns:a16="http://schemas.microsoft.com/office/drawing/2014/main" id="{73BE206D-BDE6-4830-81A0-7ADACC575F7A}"/>
              </a:ext>
            </a:extLst>
          </p:cNvPr>
          <p:cNvPicPr>
            <a:picLocks noChangeAspect="1"/>
          </p:cNvPicPr>
          <p:nvPr/>
        </p:nvPicPr>
        <p:blipFill rotWithShape="1">
          <a:blip r:embed="rId2"/>
          <a:srcRect t="9312" b="4486"/>
          <a:stretch/>
        </p:blipFill>
        <p:spPr>
          <a:xfrm>
            <a:off x="8306950" y="4664069"/>
            <a:ext cx="3773987" cy="2046980"/>
          </a:xfrm>
          <a:prstGeom prst="rect">
            <a:avLst/>
          </a:prstGeom>
        </p:spPr>
      </p:pic>
    </p:spTree>
    <p:extLst>
      <p:ext uri="{BB962C8B-B14F-4D97-AF65-F5344CB8AC3E}">
        <p14:creationId xmlns:p14="http://schemas.microsoft.com/office/powerpoint/2010/main" val="539278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sz="5400" b="1" cap="none" dirty="0">
                <a:latin typeface="Trebuchet MS" panose="020B0603020202020204" pitchFamily="34" charset="0"/>
              </a:rPr>
              <a:t> </a:t>
            </a:r>
            <a:r>
              <a:rPr lang="sk-SK" sz="5400" b="1" cap="none" dirty="0" err="1">
                <a:latin typeface="Trebuchet MS" panose="020B0603020202020204" pitchFamily="34" charset="0"/>
              </a:rPr>
              <a:t>Myopia</a:t>
            </a:r>
            <a:r>
              <a:rPr lang="sk-SK" sz="5400" b="1" cap="none" dirty="0">
                <a:latin typeface="Trebuchet MS" panose="020B0603020202020204" pitchFamily="34" charset="0"/>
              </a:rPr>
              <a:t> - krátkozrakosť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10972798" cy="4924204"/>
          </a:xfrm>
        </p:spPr>
        <p:txBody>
          <a:bodyPr>
            <a:normAutofit/>
          </a:bodyPr>
          <a:lstStyle/>
          <a:p>
            <a:pPr>
              <a:lnSpc>
                <a:spcPct val="105000"/>
              </a:lnSpc>
            </a:pPr>
            <a:r>
              <a:rPr lang="sk-SK" sz="2800" dirty="0">
                <a:latin typeface="Trebuchet MS" panose="020B0603020202020204" pitchFamily="34" charset="0"/>
              </a:rPr>
              <a:t>Príčiny: </a:t>
            </a:r>
            <a:r>
              <a:rPr lang="sk-SK" sz="2800" b="1" dirty="0">
                <a:latin typeface="Trebuchet MS" panose="020B0603020202020204" pitchFamily="34" charset="0"/>
              </a:rPr>
              <a:t>priemer oka &gt;2,5 cm alebo lomivosť oka (rohovky a/alebo šošovky) je väčšia</a:t>
            </a:r>
            <a:r>
              <a:rPr lang="sk-SK" sz="2800" dirty="0">
                <a:latin typeface="Trebuchet MS" panose="020B0603020202020204" pitchFamily="34" charset="0"/>
              </a:rPr>
              <a:t>. </a:t>
            </a:r>
          </a:p>
          <a:p>
            <a:pPr>
              <a:lnSpc>
                <a:spcPct val="105000"/>
              </a:lnSpc>
            </a:pPr>
            <a:r>
              <a:rPr lang="sk-SK" sz="2800" dirty="0">
                <a:latin typeface="Trebuchet MS" panose="020B0603020202020204" pitchFamily="34" charset="0"/>
              </a:rPr>
              <a:t>Obraz predmetu sa vytvára </a:t>
            </a:r>
            <a:r>
              <a:rPr lang="sk-SK" sz="2800" u="sng" dirty="0">
                <a:latin typeface="Trebuchet MS" panose="020B0603020202020204" pitchFamily="34" charset="0"/>
              </a:rPr>
              <a:t>pred sietnicou</a:t>
            </a:r>
            <a:r>
              <a:rPr lang="sk-SK" sz="2800" dirty="0">
                <a:latin typeface="Trebuchet MS" panose="020B0603020202020204" pitchFamily="34" charset="0"/>
              </a:rPr>
              <a:t>. Obraz je  rozmazaný, človek ma problém ostro vidieť vzdialené predmety. Postihnutí sa snažia korigovať chybu prižmúrením viečok. Plná korekcia je možná použitím </a:t>
            </a:r>
            <a:r>
              <a:rPr lang="sk-SK" sz="2800" b="1" dirty="0">
                <a:latin typeface="Trebuchet MS" panose="020B0603020202020204" pitchFamily="34" charset="0"/>
              </a:rPr>
              <a:t>šošoviek rozptyliek </a:t>
            </a:r>
            <a:r>
              <a:rPr lang="sk-SK" sz="2800" dirty="0">
                <a:latin typeface="Trebuchet MS" panose="020B0603020202020204" pitchFamily="34" charset="0"/>
              </a:rPr>
              <a:t>(konkávny tvar, „mínusové“ dioptrie), ktoré usmernia svetelné lúče do žltej škvrny na sietnici alebo laserovou operáciou, ktorá </a:t>
            </a:r>
          </a:p>
          <a:p>
            <a:pPr marL="0" indent="0">
              <a:lnSpc>
                <a:spcPct val="105000"/>
              </a:lnSpc>
              <a:spcBef>
                <a:spcPts val="0"/>
              </a:spcBef>
              <a:buNone/>
            </a:pPr>
            <a:r>
              <a:rPr lang="sk-SK" sz="2800" dirty="0">
                <a:latin typeface="Trebuchet MS" panose="020B0603020202020204" pitchFamily="34" charset="0"/>
              </a:rPr>
              <a:t>  </a:t>
            </a:r>
            <a:r>
              <a:rPr lang="sk-SK" sz="2800" dirty="0" err="1">
                <a:latin typeface="Trebuchet MS" panose="020B0603020202020204" pitchFamily="34" charset="0"/>
              </a:rPr>
              <a:t>stenší</a:t>
            </a:r>
            <a:r>
              <a:rPr lang="sk-SK" sz="2800" dirty="0">
                <a:latin typeface="Trebuchet MS" panose="020B0603020202020204" pitchFamily="34" charset="0"/>
              </a:rPr>
              <a:t> rohovku. S pribúdajúcim </a:t>
            </a:r>
          </a:p>
          <a:p>
            <a:pPr marL="0" indent="0">
              <a:lnSpc>
                <a:spcPct val="105000"/>
              </a:lnSpc>
              <a:spcBef>
                <a:spcPts val="0"/>
              </a:spcBef>
              <a:buNone/>
            </a:pPr>
            <a:r>
              <a:rPr lang="sk-SK" sz="2800" dirty="0">
                <a:latin typeface="Trebuchet MS" panose="020B0603020202020204" pitchFamily="34" charset="0"/>
              </a:rPr>
              <a:t>  vekom sa </a:t>
            </a:r>
            <a:r>
              <a:rPr lang="sk-SK" sz="2800" dirty="0" err="1">
                <a:latin typeface="Trebuchet MS" panose="020B0603020202020204" pitchFamily="34" charset="0"/>
              </a:rPr>
              <a:t>myopia</a:t>
            </a:r>
            <a:r>
              <a:rPr lang="sk-SK" sz="2800" dirty="0">
                <a:latin typeface="Trebuchet MS" panose="020B0603020202020204" pitchFamily="34" charset="0"/>
              </a:rPr>
              <a:t> môže upraviť.</a:t>
            </a:r>
          </a:p>
        </p:txBody>
      </p:sp>
      <p:pic>
        <p:nvPicPr>
          <p:cNvPr id="7" name="Obrázok 6">
            <a:extLst>
              <a:ext uri="{FF2B5EF4-FFF2-40B4-BE49-F238E27FC236}">
                <a16:creationId xmlns:a16="http://schemas.microsoft.com/office/drawing/2014/main" id="{A46056A7-EEDA-41FE-8ADE-86CF391A9E3C}"/>
              </a:ext>
            </a:extLst>
          </p:cNvPr>
          <p:cNvPicPr>
            <a:picLocks noChangeAspect="1"/>
          </p:cNvPicPr>
          <p:nvPr/>
        </p:nvPicPr>
        <p:blipFill>
          <a:blip r:embed="rId2"/>
          <a:stretch>
            <a:fillRect/>
          </a:stretch>
        </p:blipFill>
        <p:spPr>
          <a:xfrm>
            <a:off x="6174222" y="5009786"/>
            <a:ext cx="5761753" cy="1848214"/>
          </a:xfrm>
          <a:prstGeom prst="rect">
            <a:avLst/>
          </a:prstGeom>
        </p:spPr>
      </p:pic>
    </p:spTree>
    <p:extLst>
      <p:ext uri="{BB962C8B-B14F-4D97-AF65-F5344CB8AC3E}">
        <p14:creationId xmlns:p14="http://schemas.microsoft.com/office/powerpoint/2010/main" val="1668584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461302" cy="1609344"/>
          </a:xfrm>
        </p:spPr>
        <p:txBody>
          <a:bodyPr/>
          <a:lstStyle/>
          <a:p>
            <a:r>
              <a:rPr lang="sk-SK" sz="5400" b="1" cap="none" dirty="0" err="1">
                <a:latin typeface="Trebuchet MS" panose="020B0603020202020204" pitchFamily="34" charset="0"/>
              </a:rPr>
              <a:t>Hypermetropia</a:t>
            </a:r>
            <a:r>
              <a:rPr lang="sk-SK" sz="5400" b="1" cap="none" dirty="0">
                <a:latin typeface="Trebuchet MS" panose="020B0603020202020204" pitchFamily="34" charset="0"/>
              </a:rPr>
              <a:t> - ďalekozrakosť</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10972798" cy="4924204"/>
          </a:xfrm>
        </p:spPr>
        <p:txBody>
          <a:bodyPr>
            <a:normAutofit/>
          </a:bodyPr>
          <a:lstStyle/>
          <a:p>
            <a:pPr>
              <a:lnSpc>
                <a:spcPct val="115000"/>
              </a:lnSpc>
            </a:pPr>
            <a:r>
              <a:rPr lang="sk-SK" sz="2600" dirty="0">
                <a:latin typeface="Trebuchet MS" panose="020B0603020202020204" pitchFamily="34" charset="0"/>
              </a:rPr>
              <a:t> Príčiny: </a:t>
            </a:r>
            <a:r>
              <a:rPr lang="sk-SK" sz="2600" b="1" dirty="0">
                <a:latin typeface="Trebuchet MS" panose="020B0603020202020204" pitchFamily="34" charset="0"/>
              </a:rPr>
              <a:t>priemer oka &lt; 2.5 cm alebo lomivosť rohovky a /šošovky je malá.</a:t>
            </a:r>
            <a:r>
              <a:rPr lang="sk-SK" sz="2600" dirty="0">
                <a:latin typeface="Trebuchet MS" panose="020B0603020202020204" pitchFamily="34" charset="0"/>
              </a:rPr>
              <a:t> </a:t>
            </a:r>
          </a:p>
          <a:p>
            <a:pPr>
              <a:lnSpc>
                <a:spcPct val="115000"/>
              </a:lnSpc>
            </a:pPr>
            <a:r>
              <a:rPr lang="sk-SK" sz="2600" dirty="0">
                <a:latin typeface="Trebuchet MS" panose="020B0603020202020204" pitchFamily="34" charset="0"/>
              </a:rPr>
              <a:t>Obraz predmetu sa vytvára </a:t>
            </a:r>
            <a:r>
              <a:rPr lang="sk-SK" sz="2600" u="sng" dirty="0">
                <a:latin typeface="Trebuchet MS" panose="020B0603020202020204" pitchFamily="34" charset="0"/>
              </a:rPr>
              <a:t>za sietnicou</a:t>
            </a:r>
            <a:r>
              <a:rPr lang="sk-SK" sz="2600" dirty="0">
                <a:latin typeface="Trebuchet MS" panose="020B0603020202020204" pitchFamily="34" charset="0"/>
              </a:rPr>
              <a:t>. Človek má problém ostro vidieť blízke predmety. Často sa počas čítania vyskytuje aj únava očí a bolesti hlavy. Korekcia chyby sa robí nasadením </a:t>
            </a:r>
            <a:r>
              <a:rPr lang="sk-SK" sz="2600" b="1" dirty="0">
                <a:latin typeface="Trebuchet MS" panose="020B0603020202020204" pitchFamily="34" charset="0"/>
              </a:rPr>
              <a:t>spojných šošoviek </a:t>
            </a:r>
            <a:r>
              <a:rPr lang="sk-SK" sz="2600" dirty="0">
                <a:latin typeface="Trebuchet MS" panose="020B0603020202020204" pitchFamily="34" charset="0"/>
              </a:rPr>
              <a:t>(konvexný tvar, „plusové“ dioptrie), ktoré usmernia svetelné lúče do </a:t>
            </a:r>
          </a:p>
          <a:p>
            <a:pPr marL="0" indent="0">
              <a:lnSpc>
                <a:spcPct val="115000"/>
              </a:lnSpc>
              <a:spcBef>
                <a:spcPts val="0"/>
              </a:spcBef>
              <a:buNone/>
            </a:pPr>
            <a:r>
              <a:rPr lang="sk-SK" sz="2600" dirty="0">
                <a:latin typeface="Trebuchet MS" panose="020B0603020202020204" pitchFamily="34" charset="0"/>
              </a:rPr>
              <a:t>  žltej škvrny sietnice. Niektoré typy možno korigovať refrakčnou</a:t>
            </a:r>
          </a:p>
          <a:p>
            <a:pPr marL="0" indent="0">
              <a:lnSpc>
                <a:spcPct val="115000"/>
              </a:lnSpc>
              <a:spcBef>
                <a:spcPts val="0"/>
              </a:spcBef>
              <a:buNone/>
            </a:pPr>
            <a:r>
              <a:rPr lang="sk-SK" sz="2600" dirty="0">
                <a:latin typeface="Trebuchet MS" panose="020B0603020202020204" pitchFamily="34" charset="0"/>
              </a:rPr>
              <a:t>  laserovou chirurgiou.</a:t>
            </a:r>
          </a:p>
        </p:txBody>
      </p:sp>
      <p:pic>
        <p:nvPicPr>
          <p:cNvPr id="4" name="Obrázok 3">
            <a:extLst>
              <a:ext uri="{FF2B5EF4-FFF2-40B4-BE49-F238E27FC236}">
                <a16:creationId xmlns:a16="http://schemas.microsoft.com/office/drawing/2014/main" id="{7D954300-FA93-44C3-B959-2764EB4AF5D8}"/>
              </a:ext>
            </a:extLst>
          </p:cNvPr>
          <p:cNvPicPr>
            <a:picLocks noChangeAspect="1"/>
          </p:cNvPicPr>
          <p:nvPr/>
        </p:nvPicPr>
        <p:blipFill>
          <a:blip r:embed="rId2"/>
          <a:stretch>
            <a:fillRect/>
          </a:stretch>
        </p:blipFill>
        <p:spPr>
          <a:xfrm>
            <a:off x="5269570" y="4822854"/>
            <a:ext cx="6741917" cy="1890380"/>
          </a:xfrm>
          <a:prstGeom prst="rect">
            <a:avLst/>
          </a:prstGeom>
        </p:spPr>
      </p:pic>
    </p:spTree>
    <p:extLst>
      <p:ext uri="{BB962C8B-B14F-4D97-AF65-F5344CB8AC3E}">
        <p14:creationId xmlns:p14="http://schemas.microsoft.com/office/powerpoint/2010/main" val="2532811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sz="5400" b="1" cap="none" dirty="0" err="1">
                <a:latin typeface="Trebuchet MS" panose="020B0603020202020204" pitchFamily="34" charset="0"/>
              </a:rPr>
              <a:t>Presbyopia</a:t>
            </a:r>
            <a:r>
              <a:rPr lang="sk-SK" sz="5400" b="1" cap="none" dirty="0">
                <a:latin typeface="Trebuchet MS" panose="020B0603020202020204" pitchFamily="34" charset="0"/>
              </a:rPr>
              <a:t> - starecké videnie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10972798" cy="4924204"/>
          </a:xfrm>
        </p:spPr>
        <p:txBody>
          <a:bodyPr>
            <a:normAutofit/>
          </a:bodyPr>
          <a:lstStyle/>
          <a:p>
            <a:pPr>
              <a:lnSpc>
                <a:spcPct val="115000"/>
              </a:lnSpc>
            </a:pPr>
            <a:r>
              <a:rPr lang="sk-SK" sz="2800" dirty="0">
                <a:latin typeface="Trebuchet MS" panose="020B0603020202020204" pitchFamily="34" charset="0"/>
              </a:rPr>
              <a:t>Je druh ďalekozrakosti - </a:t>
            </a:r>
            <a:r>
              <a:rPr lang="sk-SK" sz="2800" dirty="0" err="1">
                <a:latin typeface="Trebuchet MS" panose="020B0603020202020204" pitchFamily="34" charset="0"/>
              </a:rPr>
              <a:t>hypermetropie</a:t>
            </a:r>
            <a:r>
              <a:rPr lang="sk-SK" sz="2800" dirty="0">
                <a:latin typeface="Trebuchet MS" panose="020B0603020202020204" pitchFamily="34" charset="0"/>
              </a:rPr>
              <a:t>. Je tiež známa ako starecká slabozrakosť alebo ľudovo syndróm krátkych rúk. </a:t>
            </a:r>
            <a:r>
              <a:rPr lang="sk-SK" sz="2800" b="1" dirty="0">
                <a:latin typeface="Trebuchet MS" panose="020B0603020202020204" pitchFamily="34" charset="0"/>
              </a:rPr>
              <a:t>Fyziologická strata schopnosti oka akomodovať.</a:t>
            </a:r>
          </a:p>
          <a:p>
            <a:pPr>
              <a:lnSpc>
                <a:spcPct val="115000"/>
              </a:lnSpc>
            </a:pPr>
            <a:r>
              <a:rPr lang="sk-SK" sz="2800" dirty="0">
                <a:latin typeface="Trebuchet MS" panose="020B0603020202020204" pitchFamily="34" charset="0"/>
              </a:rPr>
              <a:t>Elasticita šošovky s vekom postupne klesá. Preto u ľudí nad 45 rokov, klesá postupne akomodačná </a:t>
            </a:r>
            <a:r>
              <a:rPr lang="sk-SK" sz="2800">
                <a:latin typeface="Trebuchet MS" panose="020B0603020202020204" pitchFamily="34" charset="0"/>
              </a:rPr>
              <a:t>sila oka. </a:t>
            </a:r>
            <a:r>
              <a:rPr lang="sk-SK" sz="2800" dirty="0">
                <a:latin typeface="Trebuchet MS" panose="020B0603020202020204" pitchFamily="34" charset="0"/>
              </a:rPr>
              <a:t>Takto sa blízky bod od oka vzďaľuje a dosahuje hodnoty 45 - 100 - 400 cm. </a:t>
            </a:r>
          </a:p>
          <a:p>
            <a:pPr>
              <a:lnSpc>
                <a:spcPct val="115000"/>
              </a:lnSpc>
            </a:pPr>
            <a:r>
              <a:rPr lang="sk-SK" sz="2800" dirty="0">
                <a:latin typeface="Trebuchet MS" panose="020B0603020202020204" pitchFamily="34" charset="0"/>
              </a:rPr>
              <a:t>Chyba sa koriguje spojkami príp. výmenou</a:t>
            </a:r>
          </a:p>
          <a:p>
            <a:pPr marL="0" indent="0">
              <a:lnSpc>
                <a:spcPct val="115000"/>
              </a:lnSpc>
              <a:spcBef>
                <a:spcPts val="0"/>
              </a:spcBef>
              <a:buNone/>
            </a:pPr>
            <a:r>
              <a:rPr lang="sk-SK" sz="2800" dirty="0">
                <a:latin typeface="Trebuchet MS" panose="020B0603020202020204" pitchFamily="34" charset="0"/>
              </a:rPr>
              <a:t>  šošovky. </a:t>
            </a:r>
          </a:p>
        </p:txBody>
      </p:sp>
      <p:pic>
        <p:nvPicPr>
          <p:cNvPr id="1028" name="Picture 4" descr="Presbyopia Q&amp;A - Advanced Family Eye Care">
            <a:extLst>
              <a:ext uri="{FF2B5EF4-FFF2-40B4-BE49-F238E27FC236}">
                <a16:creationId xmlns:a16="http://schemas.microsoft.com/office/drawing/2014/main" id="{FBFC46F1-ABF8-4CCD-9CA3-D1485A9282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304" r="11553" b="12198"/>
          <a:stretch/>
        </p:blipFill>
        <p:spPr bwMode="auto">
          <a:xfrm>
            <a:off x="7885311" y="4686646"/>
            <a:ext cx="3107927" cy="20620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567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sz="5400" b="1" cap="none" dirty="0">
                <a:latin typeface="Trebuchet MS" panose="020B0603020202020204" pitchFamily="34" charset="0"/>
              </a:rPr>
              <a:t> Astigmatizmus</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7299014" cy="4924204"/>
          </a:xfrm>
        </p:spPr>
        <p:txBody>
          <a:bodyPr>
            <a:normAutofit/>
          </a:bodyPr>
          <a:lstStyle/>
          <a:p>
            <a:pPr>
              <a:lnSpc>
                <a:spcPct val="115000"/>
              </a:lnSpc>
            </a:pPr>
            <a:r>
              <a:rPr lang="sk-SK" sz="2800" dirty="0">
                <a:latin typeface="Trebuchet MS" panose="020B0603020202020204" pitchFamily="34" charset="0"/>
              </a:rPr>
              <a:t>Patrí medzi </a:t>
            </a:r>
            <a:r>
              <a:rPr lang="sk-SK" sz="2800" b="1" dirty="0" err="1">
                <a:solidFill>
                  <a:srgbClr val="0066CC"/>
                </a:solidFill>
                <a:latin typeface="Trebuchet MS" panose="020B0603020202020204" pitchFamily="34" charset="0"/>
              </a:rPr>
              <a:t>asférické</a:t>
            </a:r>
            <a:r>
              <a:rPr lang="sk-SK" sz="2800" b="1" dirty="0">
                <a:solidFill>
                  <a:srgbClr val="0066CC"/>
                </a:solidFill>
                <a:latin typeface="Trebuchet MS" panose="020B0603020202020204" pitchFamily="34" charset="0"/>
              </a:rPr>
              <a:t> </a:t>
            </a:r>
            <a:r>
              <a:rPr lang="sk-SK" sz="2800" b="1" dirty="0" err="1">
                <a:solidFill>
                  <a:srgbClr val="0066CC"/>
                </a:solidFill>
                <a:latin typeface="Trebuchet MS" panose="020B0603020202020204" pitchFamily="34" charset="0"/>
              </a:rPr>
              <a:t>ametropie</a:t>
            </a:r>
            <a:r>
              <a:rPr lang="sk-SK" sz="2800" dirty="0">
                <a:latin typeface="Trebuchet MS" panose="020B0603020202020204" pitchFamily="34" charset="0"/>
              </a:rPr>
              <a:t>.</a:t>
            </a:r>
          </a:p>
          <a:p>
            <a:pPr>
              <a:lnSpc>
                <a:spcPct val="115000"/>
              </a:lnSpc>
            </a:pPr>
            <a:r>
              <a:rPr lang="sk-SK" sz="2800" dirty="0">
                <a:latin typeface="Trebuchet MS" panose="020B0603020202020204" pitchFamily="34" charset="0"/>
              </a:rPr>
              <a:t>Príčinou je nerovný povrch rohovky, ktorá nie je dokonale hladká príp. nie je dostatočne zakrivená (sférická). Chyba môže byť vrodená alebo získaná (napr. úrazom). </a:t>
            </a:r>
          </a:p>
          <a:p>
            <a:pPr>
              <a:lnSpc>
                <a:spcPct val="115000"/>
              </a:lnSpc>
            </a:pPr>
            <a:r>
              <a:rPr lang="sk-SK" sz="2800" dirty="0">
                <a:latin typeface="Trebuchet MS" panose="020B0603020202020204" pitchFamily="34" charset="0"/>
              </a:rPr>
              <a:t>Chyba sa koriguje cylindrickými šošovkami alebo operačne </a:t>
            </a:r>
            <a:r>
              <a:rPr lang="sk-SK" sz="2800" dirty="0" err="1">
                <a:latin typeface="Trebuchet MS" panose="020B0603020202020204" pitchFamily="34" charset="0"/>
              </a:rPr>
              <a:t>excimerovým</a:t>
            </a:r>
            <a:r>
              <a:rPr lang="sk-SK" sz="2800" dirty="0">
                <a:latin typeface="Trebuchet MS" panose="020B0603020202020204" pitchFamily="34" charset="0"/>
              </a:rPr>
              <a:t> laserom, ktorý vyrovná nerovný povrch rohovky.</a:t>
            </a:r>
          </a:p>
        </p:txBody>
      </p:sp>
      <p:pic>
        <p:nvPicPr>
          <p:cNvPr id="7170" name="Picture 2" descr="Astigmatism | Canadian Association of Optometrists">
            <a:extLst>
              <a:ext uri="{FF2B5EF4-FFF2-40B4-BE49-F238E27FC236}">
                <a16:creationId xmlns:a16="http://schemas.microsoft.com/office/drawing/2014/main" id="{A597D886-D694-4BD4-8898-9959C1A82A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99" t="25578" r="9766" b="9499"/>
          <a:stretch/>
        </p:blipFill>
        <p:spPr bwMode="auto">
          <a:xfrm>
            <a:off x="9004648" y="2104589"/>
            <a:ext cx="3009680" cy="160934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What Is Astigmatism? | Glasses.com®">
            <a:extLst>
              <a:ext uri="{FF2B5EF4-FFF2-40B4-BE49-F238E27FC236}">
                <a16:creationId xmlns:a16="http://schemas.microsoft.com/office/drawing/2014/main" id="{62A01400-351C-47C6-99BB-16BF5DA67A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408" t="18171" r="1817" b="2111"/>
          <a:stretch/>
        </p:blipFill>
        <p:spPr bwMode="auto">
          <a:xfrm>
            <a:off x="7991945" y="3823643"/>
            <a:ext cx="3136303" cy="303435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stigmatism drawing hi-res stock photography and images - Alamy">
            <a:extLst>
              <a:ext uri="{FF2B5EF4-FFF2-40B4-BE49-F238E27FC236}">
                <a16:creationId xmlns:a16="http://schemas.microsoft.com/office/drawing/2014/main" id="{79277530-88D0-4D1E-A7E9-2A967B321C9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594" t="2111" r="4299" b="9381"/>
          <a:stretch/>
        </p:blipFill>
        <p:spPr bwMode="auto">
          <a:xfrm>
            <a:off x="7694595" y="87238"/>
            <a:ext cx="2242424" cy="207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174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B7AEA5-F8AA-4D68-8176-829984F43BE5}"/>
              </a:ext>
            </a:extLst>
          </p:cNvPr>
          <p:cNvSpPr>
            <a:spLocks noGrp="1"/>
          </p:cNvSpPr>
          <p:nvPr>
            <p:ph type="title"/>
          </p:nvPr>
        </p:nvSpPr>
        <p:spPr/>
        <p:txBody>
          <a:bodyPr/>
          <a:lstStyle/>
          <a:p>
            <a:endParaRPr lang="sk-SK"/>
          </a:p>
        </p:txBody>
      </p:sp>
      <p:pic>
        <p:nvPicPr>
          <p:cNvPr id="3074" name="Picture 2" descr="Dioptrie – keď svojmu zraku potrebujeme pomôcť | Očná klinika iClinic">
            <a:extLst>
              <a:ext uri="{FF2B5EF4-FFF2-40B4-BE49-F238E27FC236}">
                <a16:creationId xmlns:a16="http://schemas.microsoft.com/office/drawing/2014/main" id="{DCEB08FC-FEB0-4142-AF50-A14740BE83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8" y="0"/>
            <a:ext cx="12143084" cy="620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740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29215" y="271849"/>
            <a:ext cx="10099033" cy="897924"/>
          </a:xfrm>
        </p:spPr>
        <p:txBody>
          <a:bodyPr/>
          <a:lstStyle/>
          <a:p>
            <a:r>
              <a:rPr lang="sk-SK" sz="5400" b="1" cap="none" dirty="0" err="1">
                <a:latin typeface="Trebuchet MS" panose="020B0603020202020204" pitchFamily="34" charset="0"/>
              </a:rPr>
              <a:t>Oftalmochirurgia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169773"/>
            <a:ext cx="10972798" cy="5229004"/>
          </a:xfrm>
        </p:spPr>
        <p:txBody>
          <a:bodyPr>
            <a:normAutofit/>
          </a:bodyPr>
          <a:lstStyle/>
          <a:p>
            <a:pPr>
              <a:lnSpc>
                <a:spcPct val="115000"/>
              </a:lnSpc>
            </a:pPr>
            <a:r>
              <a:rPr lang="sk-SK" sz="2800" dirty="0">
                <a:latin typeface="Trebuchet MS" panose="020B0603020202020204" pitchFamily="34" charset="0"/>
              </a:rPr>
              <a:t>Očné chirurgické intervencie predstavujú široké spektrum zákrokov zameraných na korekciu zraku, liečbu ochorení oka alebo estetickú úpravu jeho okolia. Väčšina moderných operácií sa dnes vykonáva formou jednodňovej chirurgie bez nutnosti hospitalizácie. Najznámejšie sú výmena </a:t>
            </a:r>
            <a:r>
              <a:rPr lang="sk-SK" sz="2800" b="1" dirty="0" err="1">
                <a:latin typeface="Trebuchet MS" panose="020B0603020202020204" pitchFamily="34" charset="0"/>
              </a:rPr>
              <a:t>vnútroočnej</a:t>
            </a:r>
            <a:r>
              <a:rPr lang="sk-SK" sz="2800" b="1" dirty="0">
                <a:latin typeface="Trebuchet MS" panose="020B0603020202020204" pitchFamily="34" charset="0"/>
              </a:rPr>
              <a:t> šošovky </a:t>
            </a:r>
            <a:r>
              <a:rPr lang="sk-SK" sz="2800" dirty="0">
                <a:latin typeface="Trebuchet MS" panose="020B0603020202020204" pitchFamily="34" charset="0"/>
              </a:rPr>
              <a:t>(katarakta, korekcia </a:t>
            </a:r>
            <a:r>
              <a:rPr lang="sk-SK" sz="2800" dirty="0" err="1">
                <a:latin typeface="Trebuchet MS" panose="020B0603020202020204" pitchFamily="34" charset="0"/>
              </a:rPr>
              <a:t>presbyopie</a:t>
            </a:r>
            <a:r>
              <a:rPr lang="sk-SK" sz="2800" dirty="0">
                <a:latin typeface="Trebuchet MS" panose="020B0603020202020204" pitchFamily="34" charset="0"/>
              </a:rPr>
              <a:t>) a </a:t>
            </a:r>
            <a:r>
              <a:rPr lang="sk-SK" sz="2800" b="1" dirty="0">
                <a:latin typeface="Trebuchet MS" panose="020B0603020202020204" pitchFamily="34" charset="0"/>
              </a:rPr>
              <a:t>laserová refrakčná chirurgia</a:t>
            </a:r>
            <a:r>
              <a:rPr lang="sk-SK" sz="2800" dirty="0">
                <a:latin typeface="Trebuchet MS" panose="020B0603020202020204" pitchFamily="34" charset="0"/>
              </a:rPr>
              <a:t> (odstránenie dioptrií).</a:t>
            </a:r>
          </a:p>
        </p:txBody>
      </p:sp>
      <p:pic>
        <p:nvPicPr>
          <p:cNvPr id="2052" name="Picture 4" descr="მხედველობის ლაზერული კორექცია - Aura.Ge">
            <a:extLst>
              <a:ext uri="{FF2B5EF4-FFF2-40B4-BE49-F238E27FC236}">
                <a16:creationId xmlns:a16="http://schemas.microsoft.com/office/drawing/2014/main" id="{5C7046B9-E149-BA73-493B-106A31D1E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449" y="4688794"/>
            <a:ext cx="5537648" cy="21692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esbyopia | lekar.sk">
            <a:extLst>
              <a:ext uri="{FF2B5EF4-FFF2-40B4-BE49-F238E27FC236}">
                <a16:creationId xmlns:a16="http://schemas.microsoft.com/office/drawing/2014/main" id="{B18D7D0D-BB96-D696-53BE-67AA9A38BE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215" y="4724400"/>
            <a:ext cx="47625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09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494563"/>
          </a:xfrm>
        </p:spPr>
        <p:txBody>
          <a:bodyPr/>
          <a:lstStyle/>
          <a:p>
            <a:r>
              <a:rPr lang="sk-SK" sz="5400" b="1" cap="none" dirty="0">
                <a:latin typeface="Trebuchet MS" panose="020B0603020202020204" pitchFamily="34" charset="0"/>
              </a:rPr>
              <a:t>Binokulárne videnie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17892" y="1426020"/>
            <a:ext cx="8715121" cy="5383427"/>
          </a:xfrm>
        </p:spPr>
        <p:txBody>
          <a:bodyPr>
            <a:noAutofit/>
          </a:bodyPr>
          <a:lstStyle/>
          <a:p>
            <a:pPr>
              <a:lnSpc>
                <a:spcPct val="105000"/>
              </a:lnSpc>
            </a:pPr>
            <a:r>
              <a:rPr lang="sk-SK" sz="2100" dirty="0">
                <a:latin typeface="Trebuchet MS" panose="020B0603020202020204" pitchFamily="34" charset="0"/>
              </a:rPr>
              <a:t>informuje o 3D rozmernosti predmetov a o priestorových vzťahoch predmetov ku nám.</a:t>
            </a:r>
          </a:p>
          <a:p>
            <a:pPr>
              <a:lnSpc>
                <a:spcPct val="105000"/>
              </a:lnSpc>
              <a:spcBef>
                <a:spcPts val="600"/>
              </a:spcBef>
            </a:pPr>
            <a:r>
              <a:rPr lang="sk-SK" sz="2100" dirty="0">
                <a:latin typeface="Trebuchet MS" panose="020B0603020202020204" pitchFamily="34" charset="0"/>
              </a:rPr>
              <a:t>Pri pohľade na predmety sú pohyby očí vykonávané tak, aby kôrovou integráciou splynuli jednotlivé podráždenia sietnice v jednotný vnem ak sa obraz predmetu vytvorí na tzv. </a:t>
            </a:r>
            <a:r>
              <a:rPr lang="sk-SK" sz="2100" b="1" dirty="0">
                <a:latin typeface="Trebuchet MS" panose="020B0603020202020204" pitchFamily="34" charset="0"/>
              </a:rPr>
              <a:t>korešpondujúcich miestach </a:t>
            </a:r>
            <a:r>
              <a:rPr lang="sk-SK" sz="2100" dirty="0">
                <a:latin typeface="Trebuchet MS" panose="020B0603020202020204" pitchFamily="34" charset="0"/>
              </a:rPr>
              <a:t>sietnice (najmä žlté škvrny). Sú to miesta, ktoré majú spoločnú priestorovú hodnotu a v centrálnej zrakovej dráhe spoločnú kôrovú projekciu - premietajú sa do plochy </a:t>
            </a:r>
            <a:r>
              <a:rPr lang="sk-SK" sz="2100" b="1" dirty="0" err="1">
                <a:latin typeface="Trebuchet MS" panose="020B0603020202020204" pitchFamily="34" charset="0"/>
              </a:rPr>
              <a:t>horopteru</a:t>
            </a:r>
            <a:r>
              <a:rPr lang="sk-SK" sz="2100" dirty="0">
                <a:latin typeface="Trebuchet MS" panose="020B0603020202020204" pitchFamily="34" charset="0"/>
              </a:rPr>
              <a:t>.</a:t>
            </a:r>
          </a:p>
          <a:p>
            <a:pPr>
              <a:lnSpc>
                <a:spcPct val="105000"/>
              </a:lnSpc>
              <a:spcBef>
                <a:spcPts val="600"/>
              </a:spcBef>
            </a:pPr>
            <a:r>
              <a:rPr lang="sk-SK" sz="2100" dirty="0">
                <a:latin typeface="Trebuchet MS" panose="020B0603020202020204" pitchFamily="34" charset="0"/>
              </a:rPr>
              <a:t>Body, ktoré ležia mimo </a:t>
            </a:r>
            <a:r>
              <a:rPr lang="sk-SK" sz="2100" dirty="0" err="1">
                <a:latin typeface="Trebuchet MS" panose="020B0603020202020204" pitchFamily="34" charset="0"/>
              </a:rPr>
              <a:t>horopteru</a:t>
            </a:r>
            <a:r>
              <a:rPr lang="sk-SK" sz="2100" dirty="0">
                <a:latin typeface="Trebuchet MS" panose="020B0603020202020204" pitchFamily="34" charset="0"/>
              </a:rPr>
              <a:t> sa zobrazia na </a:t>
            </a:r>
            <a:r>
              <a:rPr lang="sk-SK" sz="2100" b="1" dirty="0">
                <a:latin typeface="Trebuchet MS" panose="020B0603020202020204" pitchFamily="34" charset="0"/>
              </a:rPr>
              <a:t>disparátnych miestach sietnice (</a:t>
            </a:r>
            <a:r>
              <a:rPr lang="sk-SK" sz="2100" b="1" dirty="0" err="1">
                <a:latin typeface="Trebuchet MS" panose="020B0603020202020204" pitchFamily="34" charset="0"/>
              </a:rPr>
              <a:t>diplopia</a:t>
            </a:r>
            <a:r>
              <a:rPr lang="sk-SK" sz="2100" b="1" dirty="0">
                <a:latin typeface="Trebuchet MS" panose="020B0603020202020204" pitchFamily="34" charset="0"/>
              </a:rPr>
              <a:t>)</a:t>
            </a:r>
            <a:r>
              <a:rPr lang="sk-SK" sz="2100" dirty="0">
                <a:latin typeface="Trebuchet MS" panose="020B0603020202020204" pitchFamily="34" charset="0"/>
              </a:rPr>
              <a:t>. Ak body ležia bližšie alebo ďalej od sledovaného bodu je to priestorová </a:t>
            </a:r>
            <a:r>
              <a:rPr lang="sk-SK" sz="2100" dirty="0" err="1">
                <a:latin typeface="Trebuchet MS" panose="020B0603020202020204" pitchFamily="34" charset="0"/>
              </a:rPr>
              <a:t>disparácia</a:t>
            </a:r>
            <a:r>
              <a:rPr lang="sk-SK" sz="2100" dirty="0">
                <a:latin typeface="Trebuchet MS" panose="020B0603020202020204" pitchFamily="34" charset="0"/>
              </a:rPr>
              <a:t>, ak body ležia vpravo alebo vľavo hovoríme o priečnej </a:t>
            </a:r>
            <a:r>
              <a:rPr lang="sk-SK" sz="2100" dirty="0" err="1">
                <a:latin typeface="Trebuchet MS" panose="020B0603020202020204" pitchFamily="34" charset="0"/>
              </a:rPr>
              <a:t>disparácii</a:t>
            </a:r>
            <a:r>
              <a:rPr lang="sk-SK" sz="2100" dirty="0">
                <a:latin typeface="Trebuchet MS" panose="020B0603020202020204" pitchFamily="34" charset="0"/>
              </a:rPr>
              <a:t>.</a:t>
            </a:r>
          </a:p>
          <a:p>
            <a:pPr>
              <a:lnSpc>
                <a:spcPct val="105000"/>
              </a:lnSpc>
              <a:spcBef>
                <a:spcPts val="600"/>
              </a:spcBef>
            </a:pPr>
            <a:r>
              <a:rPr lang="sk-SK" sz="2100" dirty="0">
                <a:latin typeface="Trebuchet MS" panose="020B0603020202020204" pitchFamily="34" charset="0"/>
              </a:rPr>
              <a:t>Splynutím a centrálnou integráciou vnemov nie z príliš disparátnych miest vznikne priestorové (binokulárne) videnie.</a:t>
            </a:r>
          </a:p>
        </p:txBody>
      </p:sp>
      <p:pic>
        <p:nvPicPr>
          <p:cNvPr id="9220" name="Picture 4" descr="Horopter and Panum's zone of fusion. Target F is the object of focus,... |  Download Scientific Diagram">
            <a:extLst>
              <a:ext uri="{FF2B5EF4-FFF2-40B4-BE49-F238E27FC236}">
                <a16:creationId xmlns:a16="http://schemas.microsoft.com/office/drawing/2014/main" id="{ACF166EF-C182-4594-9318-D50B16885E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23" r="19468"/>
          <a:stretch/>
        </p:blipFill>
        <p:spPr bwMode="auto">
          <a:xfrm>
            <a:off x="9314931" y="1426020"/>
            <a:ext cx="2727016"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118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281253"/>
          </a:xfrm>
        </p:spPr>
        <p:txBody>
          <a:bodyPr/>
          <a:lstStyle/>
          <a:p>
            <a:r>
              <a:rPr lang="sk-SK" sz="5400" b="1" cap="none" dirty="0" err="1">
                <a:latin typeface="Trebuchet MS" panose="020B0603020202020204" pitchFamily="34" charset="0"/>
              </a:rPr>
              <a:t>Tupozrakosť</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17892" y="1335186"/>
            <a:ext cx="11571609" cy="3916545"/>
          </a:xfrm>
        </p:spPr>
        <p:txBody>
          <a:bodyPr>
            <a:noAutofit/>
          </a:bodyPr>
          <a:lstStyle/>
          <a:p>
            <a:pPr>
              <a:lnSpc>
                <a:spcPct val="105000"/>
              </a:lnSpc>
            </a:pPr>
            <a:r>
              <a:rPr lang="sk-SK" sz="2100" dirty="0" err="1">
                <a:latin typeface="Trebuchet MS" panose="020B0603020202020204" pitchFamily="34" charset="0"/>
              </a:rPr>
              <a:t>Tupozrakosť</a:t>
            </a:r>
            <a:r>
              <a:rPr lang="sk-SK" sz="2100" dirty="0">
                <a:latin typeface="Trebuchet MS" panose="020B0603020202020204" pitchFamily="34" charset="0"/>
              </a:rPr>
              <a:t> (</a:t>
            </a:r>
            <a:r>
              <a:rPr lang="sk-SK" sz="2100" dirty="0" err="1">
                <a:latin typeface="Trebuchet MS" panose="020B0603020202020204" pitchFamily="34" charset="0"/>
              </a:rPr>
              <a:t>amblyopia</a:t>
            </a:r>
            <a:r>
              <a:rPr lang="sk-SK" sz="2100" dirty="0">
                <a:latin typeface="Trebuchet MS" panose="020B0603020202020204" pitchFamily="34" charset="0"/>
              </a:rPr>
              <a:t>) je stav, pri ktorom jedno oko nevidí správne, aj keď nie je žiadna zjavná príčina (poškodenie, zranenie). Je spôsobená dioptrickou vadou, škúlením, vrodenou kataraktou a pod.</a:t>
            </a:r>
          </a:p>
          <a:p>
            <a:pPr>
              <a:lnSpc>
                <a:spcPct val="105000"/>
              </a:lnSpc>
            </a:pPr>
            <a:r>
              <a:rPr lang="sk-SK" sz="2100" dirty="0">
                <a:latin typeface="Trebuchet MS" panose="020B0603020202020204" pitchFamily="34" charset="0"/>
              </a:rPr>
              <a:t>Najčastejšie sa vyvíja v detstve a môže viesť k oslabenému zraku v jednom oku.</a:t>
            </a:r>
          </a:p>
        </p:txBody>
      </p:sp>
      <p:sp>
        <p:nvSpPr>
          <p:cNvPr id="6" name="Zástupný objekt pre obsah 2">
            <a:extLst>
              <a:ext uri="{FF2B5EF4-FFF2-40B4-BE49-F238E27FC236}">
                <a16:creationId xmlns:a16="http://schemas.microsoft.com/office/drawing/2014/main" id="{B2CCF984-D511-4526-8AA5-D91016815FE4}"/>
              </a:ext>
            </a:extLst>
          </p:cNvPr>
          <p:cNvSpPr txBox="1">
            <a:spLocks/>
          </p:cNvSpPr>
          <p:nvPr/>
        </p:nvSpPr>
        <p:spPr>
          <a:xfrm>
            <a:off x="517892" y="3035364"/>
            <a:ext cx="6222774" cy="223292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05000"/>
              </a:lnSpc>
            </a:pPr>
            <a:r>
              <a:rPr lang="sk-SK" sz="2100" dirty="0">
                <a:latin typeface="Trebuchet MS" panose="020B0603020202020204" pitchFamily="34" charset="0"/>
              </a:rPr>
              <a:t>Vzniká, keď mozog preferuje jedno oko pred druhým, čo spôsobuje, že signály z druhého oka sú ignorované alebo nevyhodnocované správne – dieťa zjavnú vadu nepostrehne nakoľko mozog obraz z postihnutého oka ignoruje (čím choré oko ešte viac zhoršuje).</a:t>
            </a:r>
          </a:p>
          <a:p>
            <a:pPr>
              <a:lnSpc>
                <a:spcPct val="105000"/>
              </a:lnSpc>
            </a:pPr>
            <a:r>
              <a:rPr lang="sk-SK" sz="2100" b="1" dirty="0">
                <a:latin typeface="Trebuchet MS" panose="020B0603020202020204" pitchFamily="34" charset="0"/>
              </a:rPr>
              <a:t>Zdravé oko sa dočasne zakrýva</a:t>
            </a:r>
            <a:r>
              <a:rPr lang="sk-SK" sz="2100" dirty="0">
                <a:latin typeface="Trebuchet MS" panose="020B0603020202020204" pitchFamily="34" charset="0"/>
              </a:rPr>
              <a:t>. Mozog tak nemá možnosť  uprednostňovať obraz zo zdravého oka a núti pracovať postihnuté oko,  čo pomáha obnoviť jeho zrakové funkcie. </a:t>
            </a:r>
          </a:p>
        </p:txBody>
      </p:sp>
      <p:grpSp>
        <p:nvGrpSpPr>
          <p:cNvPr id="7" name="Skupina 6">
            <a:extLst>
              <a:ext uri="{FF2B5EF4-FFF2-40B4-BE49-F238E27FC236}">
                <a16:creationId xmlns:a16="http://schemas.microsoft.com/office/drawing/2014/main" id="{4011A68F-1EB8-40F7-8617-23AA90F5DEBB}"/>
              </a:ext>
            </a:extLst>
          </p:cNvPr>
          <p:cNvGrpSpPr/>
          <p:nvPr/>
        </p:nvGrpSpPr>
        <p:grpSpPr>
          <a:xfrm>
            <a:off x="6740666" y="3245796"/>
            <a:ext cx="5384659" cy="3467437"/>
            <a:chOff x="6740666" y="3245796"/>
            <a:chExt cx="5384659" cy="3467437"/>
          </a:xfrm>
        </p:grpSpPr>
        <p:pic>
          <p:nvPicPr>
            <p:cNvPr id="1026" name="Picture 2" descr="Tupozrakost - Amblyopie - Optikplus.cz">
              <a:extLst>
                <a:ext uri="{FF2B5EF4-FFF2-40B4-BE49-F238E27FC236}">
                  <a16:creationId xmlns:a16="http://schemas.microsoft.com/office/drawing/2014/main" id="{E580A7C9-570C-4FF7-926B-4A2D1B2DB3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54"/>
            <a:stretch/>
          </p:blipFill>
          <p:spPr bwMode="auto">
            <a:xfrm>
              <a:off x="6740666" y="3245796"/>
              <a:ext cx="5384659" cy="3467437"/>
            </a:xfrm>
            <a:prstGeom prst="rect">
              <a:avLst/>
            </a:prstGeom>
            <a:noFill/>
            <a:extLst>
              <a:ext uri="{909E8E84-426E-40DD-AFC4-6F175D3DCCD1}">
                <a14:hiddenFill xmlns:a14="http://schemas.microsoft.com/office/drawing/2010/main">
                  <a:solidFill>
                    <a:srgbClr val="FFFFFF"/>
                  </a:solidFill>
                </a14:hiddenFill>
              </a:ext>
            </a:extLst>
          </p:spPr>
        </p:pic>
        <p:sp>
          <p:nvSpPr>
            <p:cNvPr id="4" name="BlokTextu 3">
              <a:extLst>
                <a:ext uri="{FF2B5EF4-FFF2-40B4-BE49-F238E27FC236}">
                  <a16:creationId xmlns:a16="http://schemas.microsoft.com/office/drawing/2014/main" id="{4BBF3DF1-0356-4DC2-B6DD-069B246781BD}"/>
                </a:ext>
              </a:extLst>
            </p:cNvPr>
            <p:cNvSpPr txBox="1"/>
            <p:nvPr/>
          </p:nvSpPr>
          <p:spPr>
            <a:xfrm>
              <a:off x="7286822" y="4005867"/>
              <a:ext cx="554400" cy="184666"/>
            </a:xfrm>
            <a:prstGeom prst="rect">
              <a:avLst/>
            </a:prstGeom>
            <a:solidFill>
              <a:schemeClr val="bg1"/>
            </a:solidFill>
          </p:spPr>
          <p:txBody>
            <a:bodyPr wrap="square" lIns="0" tIns="0" rIns="0" bIns="0" rtlCol="0">
              <a:spAutoFit/>
            </a:bodyPr>
            <a:lstStyle/>
            <a:p>
              <a:pPr algn="ctr"/>
              <a:r>
                <a:rPr lang="sk-SK" sz="1200" dirty="0"/>
                <a:t>zrenica</a:t>
              </a:r>
            </a:p>
          </p:txBody>
        </p:sp>
        <p:sp>
          <p:nvSpPr>
            <p:cNvPr id="8" name="BlokTextu 7">
              <a:extLst>
                <a:ext uri="{FF2B5EF4-FFF2-40B4-BE49-F238E27FC236}">
                  <a16:creationId xmlns:a16="http://schemas.microsoft.com/office/drawing/2014/main" id="{D4680DC1-83E8-4868-A11E-7604E45A98DA}"/>
                </a:ext>
              </a:extLst>
            </p:cNvPr>
            <p:cNvSpPr txBox="1"/>
            <p:nvPr/>
          </p:nvSpPr>
          <p:spPr>
            <a:xfrm>
              <a:off x="7632896" y="4342417"/>
              <a:ext cx="596703" cy="184666"/>
            </a:xfrm>
            <a:prstGeom prst="rect">
              <a:avLst/>
            </a:prstGeom>
            <a:solidFill>
              <a:schemeClr val="bg1"/>
            </a:solidFill>
          </p:spPr>
          <p:txBody>
            <a:bodyPr wrap="square" lIns="0" tIns="0" rIns="0" bIns="0" rtlCol="0">
              <a:spAutoFit/>
            </a:bodyPr>
            <a:lstStyle/>
            <a:p>
              <a:pPr algn="ctr"/>
              <a:r>
                <a:rPr lang="sk-SK" sz="1200" dirty="0"/>
                <a:t>šošovka</a:t>
              </a:r>
            </a:p>
          </p:txBody>
        </p:sp>
        <p:sp>
          <p:nvSpPr>
            <p:cNvPr id="9" name="BlokTextu 8">
              <a:extLst>
                <a:ext uri="{FF2B5EF4-FFF2-40B4-BE49-F238E27FC236}">
                  <a16:creationId xmlns:a16="http://schemas.microsoft.com/office/drawing/2014/main" id="{681917FF-6010-48C8-8D67-7C9DB8AE4088}"/>
                </a:ext>
              </a:extLst>
            </p:cNvPr>
            <p:cNvSpPr txBox="1"/>
            <p:nvPr/>
          </p:nvSpPr>
          <p:spPr>
            <a:xfrm>
              <a:off x="7518597" y="4797074"/>
              <a:ext cx="549078" cy="184666"/>
            </a:xfrm>
            <a:prstGeom prst="rect">
              <a:avLst/>
            </a:prstGeom>
            <a:solidFill>
              <a:schemeClr val="bg1"/>
            </a:solidFill>
          </p:spPr>
          <p:txBody>
            <a:bodyPr wrap="square" lIns="0" tIns="0" rIns="0" bIns="0" rtlCol="0">
              <a:spAutoFit/>
            </a:bodyPr>
            <a:lstStyle/>
            <a:p>
              <a:pPr algn="ctr"/>
              <a:r>
                <a:rPr lang="sk-SK" sz="1200" dirty="0"/>
                <a:t>sietnica</a:t>
              </a:r>
            </a:p>
          </p:txBody>
        </p:sp>
        <p:sp>
          <p:nvSpPr>
            <p:cNvPr id="10" name="BlokTextu 9">
              <a:extLst>
                <a:ext uri="{FF2B5EF4-FFF2-40B4-BE49-F238E27FC236}">
                  <a16:creationId xmlns:a16="http://schemas.microsoft.com/office/drawing/2014/main" id="{BFF87C32-04F1-4598-8EAF-12C2B68050AA}"/>
                </a:ext>
              </a:extLst>
            </p:cNvPr>
            <p:cNvSpPr txBox="1"/>
            <p:nvPr/>
          </p:nvSpPr>
          <p:spPr>
            <a:xfrm>
              <a:off x="6783584" y="5268292"/>
              <a:ext cx="529200" cy="184666"/>
            </a:xfrm>
            <a:prstGeom prst="rect">
              <a:avLst/>
            </a:prstGeom>
            <a:solidFill>
              <a:schemeClr val="bg1"/>
            </a:solidFill>
          </p:spPr>
          <p:txBody>
            <a:bodyPr wrap="square" lIns="0" tIns="0" rIns="0" bIns="0" rtlCol="0">
              <a:spAutoFit/>
            </a:bodyPr>
            <a:lstStyle/>
            <a:p>
              <a:pPr algn="ctr"/>
              <a:r>
                <a:rPr lang="sk-SK" sz="1200" dirty="0"/>
                <a:t>makula</a:t>
              </a:r>
            </a:p>
          </p:txBody>
        </p:sp>
      </p:grpSp>
    </p:spTree>
    <p:extLst>
      <p:ext uri="{BB962C8B-B14F-4D97-AF65-F5344CB8AC3E}">
        <p14:creationId xmlns:p14="http://schemas.microsoft.com/office/powerpoint/2010/main" val="515041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831723" y="144767"/>
            <a:ext cx="10058400" cy="1609344"/>
          </a:xfrm>
        </p:spPr>
        <p:txBody>
          <a:bodyPr/>
          <a:lstStyle/>
          <a:p>
            <a:r>
              <a:rPr lang="sk-SK" sz="5400" b="1" cap="none" dirty="0">
                <a:latin typeface="Trebuchet MS" panose="020B0603020202020204" pitchFamily="34" charset="0"/>
              </a:rPr>
              <a:t>Periférne videnie</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2" y="1474573"/>
            <a:ext cx="6910597" cy="4924204"/>
          </a:xfrm>
        </p:spPr>
        <p:txBody>
          <a:bodyPr>
            <a:normAutofit lnSpcReduction="10000"/>
          </a:bodyPr>
          <a:lstStyle/>
          <a:p>
            <a:pPr>
              <a:lnSpc>
                <a:spcPct val="115000"/>
              </a:lnSpc>
            </a:pPr>
            <a:r>
              <a:rPr lang="sk-SK" sz="2800" b="1" dirty="0">
                <a:latin typeface="Trebuchet MS" panose="020B0603020202020204" pitchFamily="34" charset="0"/>
              </a:rPr>
              <a:t>Monokulárne zorné pole </a:t>
            </a:r>
            <a:r>
              <a:rPr lang="sk-SK" sz="2800" dirty="0">
                <a:latin typeface="Trebuchet MS" panose="020B0603020202020204" pitchFamily="34" charset="0"/>
              </a:rPr>
              <a:t>– časť priestoru, ktorú človek vníma jedným okom pri fixácii na jeden bod. Jedná sa o oblasť, ktorú je človek schopný vnímať vzhľadom k stavbe optického aparátu oka a jeho umiestnenie v lebke.</a:t>
            </a:r>
          </a:p>
          <a:p>
            <a:pPr>
              <a:lnSpc>
                <a:spcPct val="115000"/>
              </a:lnSpc>
            </a:pPr>
            <a:r>
              <a:rPr lang="sk-SK" sz="2800" dirty="0">
                <a:latin typeface="Trebuchet MS" panose="020B0603020202020204" pitchFamily="34" charset="0"/>
              </a:rPr>
              <a:t>Vyšetruje sa pomocou </a:t>
            </a:r>
            <a:r>
              <a:rPr lang="sk-SK" sz="2800" b="1" dirty="0">
                <a:solidFill>
                  <a:srgbClr val="0066CC"/>
                </a:solidFill>
                <a:latin typeface="Trebuchet MS" panose="020B0603020202020204" pitchFamily="34" charset="0"/>
              </a:rPr>
              <a:t>perimetra</a:t>
            </a:r>
            <a:r>
              <a:rPr lang="sk-SK" sz="2800" dirty="0">
                <a:latin typeface="Trebuchet MS" panose="020B0603020202020204" pitchFamily="34" charset="0"/>
              </a:rPr>
              <a:t>. Zisťuje sa rozsah zorného poľa resp. jeho výpadku. Defekty zorného poľa sa nazývajú </a:t>
            </a:r>
            <a:r>
              <a:rPr lang="sk-SK" sz="2800" b="1" dirty="0" err="1">
                <a:latin typeface="Trebuchet MS" panose="020B0603020202020204" pitchFamily="34" charset="0"/>
              </a:rPr>
              <a:t>skotómy</a:t>
            </a:r>
            <a:r>
              <a:rPr lang="sk-SK" sz="2800" dirty="0">
                <a:latin typeface="Trebuchet MS" panose="020B0603020202020204" pitchFamily="34" charset="0"/>
              </a:rPr>
              <a:t>.</a:t>
            </a:r>
          </a:p>
        </p:txBody>
      </p:sp>
      <p:pic>
        <p:nvPicPr>
          <p:cNvPr id="10242" name="Picture 2" descr="Perimetria - Wikipedia">
            <a:extLst>
              <a:ext uri="{FF2B5EF4-FFF2-40B4-BE49-F238E27FC236}">
                <a16:creationId xmlns:a16="http://schemas.microsoft.com/office/drawing/2014/main" id="{B37DF537-98CC-4B6B-A880-3E8E2517E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0333" y="3902882"/>
            <a:ext cx="2810351" cy="2810351"/>
          </a:xfrm>
          <a:prstGeom prst="rect">
            <a:avLst/>
          </a:prstGeom>
          <a:noFill/>
          <a:extLst>
            <a:ext uri="{909E8E84-426E-40DD-AFC4-6F175D3DCCD1}">
              <a14:hiddenFill xmlns:a14="http://schemas.microsoft.com/office/drawing/2010/main">
                <a:solidFill>
                  <a:srgbClr val="FFFFFF"/>
                </a:solidFill>
              </a14:hiddenFill>
            </a:ext>
          </a:extLst>
        </p:spPr>
      </p:pic>
      <p:pic>
        <p:nvPicPr>
          <p:cNvPr id="8" name="Obrázok 7">
            <a:extLst>
              <a:ext uri="{FF2B5EF4-FFF2-40B4-BE49-F238E27FC236}">
                <a16:creationId xmlns:a16="http://schemas.microsoft.com/office/drawing/2014/main" id="{542F7054-1529-4D4B-B9C5-9272B9D9B41C}"/>
              </a:ext>
            </a:extLst>
          </p:cNvPr>
          <p:cNvPicPr>
            <a:picLocks noChangeAspect="1"/>
          </p:cNvPicPr>
          <p:nvPr/>
        </p:nvPicPr>
        <p:blipFill>
          <a:blip r:embed="rId3"/>
          <a:stretch>
            <a:fillRect/>
          </a:stretch>
        </p:blipFill>
        <p:spPr>
          <a:xfrm>
            <a:off x="7852688" y="240471"/>
            <a:ext cx="4209513" cy="3392853"/>
          </a:xfrm>
          <a:prstGeom prst="rect">
            <a:avLst/>
          </a:prstGeom>
        </p:spPr>
      </p:pic>
    </p:spTree>
    <p:extLst>
      <p:ext uri="{BB962C8B-B14F-4D97-AF65-F5344CB8AC3E}">
        <p14:creationId xmlns:p14="http://schemas.microsoft.com/office/powerpoint/2010/main" val="4285769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91501"/>
            <a:ext cx="10058400" cy="1609344"/>
          </a:xfrm>
        </p:spPr>
        <p:txBody>
          <a:bodyPr/>
          <a:lstStyle/>
          <a:p>
            <a:r>
              <a:rPr lang="sk-SK" b="1" cap="none" dirty="0">
                <a:latin typeface="Trebuchet MS" panose="020B0603020202020204" pitchFamily="34" charset="0"/>
              </a:rPr>
              <a:t>Zaujímavosť 4</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58351" y="1553671"/>
            <a:ext cx="7440430" cy="4845106"/>
          </a:xfrm>
        </p:spPr>
        <p:txBody>
          <a:bodyPr>
            <a:normAutofit/>
          </a:bodyPr>
          <a:lstStyle/>
          <a:p>
            <a:pPr>
              <a:lnSpc>
                <a:spcPct val="105000"/>
              </a:lnSpc>
            </a:pPr>
            <a:r>
              <a:rPr lang="sk-SK" sz="2800" b="1" dirty="0">
                <a:solidFill>
                  <a:srgbClr val="0066CC"/>
                </a:solidFill>
                <a:latin typeface="Trebuchet MS" panose="020B0603020202020204" pitchFamily="34" charset="0"/>
              </a:rPr>
              <a:t>Obnovenie zraku (</a:t>
            </a:r>
            <a:r>
              <a:rPr lang="sk-SK" sz="2800" b="1" dirty="0" err="1">
                <a:solidFill>
                  <a:srgbClr val="0066CC"/>
                </a:solidFill>
                <a:latin typeface="Trebuchet MS" panose="020B0603020202020204" pitchFamily="34" charset="0"/>
              </a:rPr>
              <a:t>visual</a:t>
            </a:r>
            <a:r>
              <a:rPr lang="sk-SK" sz="2800" b="1" dirty="0">
                <a:solidFill>
                  <a:srgbClr val="0066CC"/>
                </a:solidFill>
                <a:latin typeface="Trebuchet MS" panose="020B0603020202020204" pitchFamily="34" charset="0"/>
              </a:rPr>
              <a:t> </a:t>
            </a:r>
            <a:r>
              <a:rPr lang="sk-SK" sz="2800" b="1" dirty="0" err="1">
                <a:solidFill>
                  <a:srgbClr val="0066CC"/>
                </a:solidFill>
                <a:latin typeface="Trebuchet MS" panose="020B0603020202020204" pitchFamily="34" charset="0"/>
              </a:rPr>
              <a:t>restoration</a:t>
            </a:r>
            <a:r>
              <a:rPr lang="sk-SK" sz="2800" b="1" dirty="0">
                <a:solidFill>
                  <a:srgbClr val="0066CC"/>
                </a:solidFill>
                <a:latin typeface="Trebuchet MS" panose="020B0603020202020204" pitchFamily="34" charset="0"/>
              </a:rPr>
              <a:t>)</a:t>
            </a:r>
          </a:p>
          <a:p>
            <a:pPr>
              <a:lnSpc>
                <a:spcPct val="105000"/>
              </a:lnSpc>
            </a:pPr>
            <a:r>
              <a:rPr lang="sk-SK" sz="2600" dirty="0">
                <a:latin typeface="Trebuchet MS" panose="020B0603020202020204" pitchFamily="34" charset="0"/>
              </a:rPr>
              <a:t>Strata </a:t>
            </a:r>
            <a:r>
              <a:rPr lang="sk-SK" sz="2600" dirty="0" err="1">
                <a:latin typeface="Trebuchet MS" panose="020B0603020202020204" pitchFamily="34" charset="0"/>
              </a:rPr>
              <a:t>fotoreceptorov</a:t>
            </a:r>
            <a:r>
              <a:rPr lang="sk-SK" sz="2600" dirty="0">
                <a:latin typeface="Trebuchet MS" panose="020B0603020202020204" pitchFamily="34" charset="0"/>
              </a:rPr>
              <a:t> vekom podmienenej degenerácie makuly – sietnicový implantát v spojení s IR okuliarmi na stimuláciu sietnice.</a:t>
            </a:r>
          </a:p>
          <a:p>
            <a:pPr>
              <a:lnSpc>
                <a:spcPct val="105000"/>
              </a:lnSpc>
            </a:pPr>
            <a:r>
              <a:rPr lang="sk-SK" sz="2600" dirty="0" err="1">
                <a:latin typeface="Trebuchet MS" panose="020B0603020202020204" pitchFamily="34" charset="0"/>
              </a:rPr>
              <a:t>Kortikálna</a:t>
            </a:r>
            <a:r>
              <a:rPr lang="sk-SK" sz="2600" dirty="0">
                <a:latin typeface="Trebuchet MS" panose="020B0603020202020204" pitchFamily="34" charset="0"/>
              </a:rPr>
              <a:t> vizuálna protetika</a:t>
            </a:r>
          </a:p>
          <a:p>
            <a:pPr>
              <a:lnSpc>
                <a:spcPct val="105000"/>
              </a:lnSpc>
            </a:pPr>
            <a:endParaRPr lang="sk-SK" sz="2600" dirty="0">
              <a:latin typeface="Trebuchet MS" panose="020B0603020202020204" pitchFamily="34" charset="0"/>
            </a:endParaRPr>
          </a:p>
        </p:txBody>
      </p:sp>
      <p:pic>
        <p:nvPicPr>
          <p:cNvPr id="4" name="Picture 6" descr="Figure thumbnail gr1">
            <a:extLst>
              <a:ext uri="{FF2B5EF4-FFF2-40B4-BE49-F238E27FC236}">
                <a16:creationId xmlns:a16="http://schemas.microsoft.com/office/drawing/2014/main" id="{3D0CA041-4C63-4283-ADF4-744B0FFBD1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0279" y="0"/>
            <a:ext cx="3681722" cy="3430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Restoring Sight to the Blind">
            <a:extLst>
              <a:ext uri="{FF2B5EF4-FFF2-40B4-BE49-F238E27FC236}">
                <a16:creationId xmlns:a16="http://schemas.microsoft.com/office/drawing/2014/main" id="{CC2E7F48-DF1A-454C-84B3-AB7DA52D04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2419" y="3542190"/>
            <a:ext cx="4579582" cy="3224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Brain Machine Interfaces for Vision Restoration: The Current State of  Cortical Visual Prosthetics. - Abstract - Europe PMC">
            <a:extLst>
              <a:ext uri="{FF2B5EF4-FFF2-40B4-BE49-F238E27FC236}">
                <a16:creationId xmlns:a16="http://schemas.microsoft.com/office/drawing/2014/main" id="{07E38248-CADE-4551-ABF9-258E0E2AAA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1519561" y="4154750"/>
            <a:ext cx="5399477" cy="2721005"/>
          </a:xfrm>
          <a:prstGeom prst="rect">
            <a:avLst/>
          </a:prstGeom>
          <a:noFill/>
        </p:spPr>
      </p:pic>
    </p:spTree>
    <p:extLst>
      <p:ext uri="{BB962C8B-B14F-4D97-AF65-F5344CB8AC3E}">
        <p14:creationId xmlns:p14="http://schemas.microsoft.com/office/powerpoint/2010/main" val="3384138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Biofyzika sluchu</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429305"/>
            <a:ext cx="11199377" cy="5175681"/>
          </a:xfrm>
        </p:spPr>
        <p:txBody>
          <a:bodyPr>
            <a:normAutofit fontScale="92500"/>
          </a:bodyPr>
          <a:lstStyle/>
          <a:p>
            <a:pPr>
              <a:lnSpc>
                <a:spcPct val="115000"/>
              </a:lnSpc>
            </a:pPr>
            <a:r>
              <a:rPr lang="sk-SK" sz="2800" dirty="0">
                <a:latin typeface="Trebuchet MS" panose="020B0603020202020204" pitchFamily="34" charset="0"/>
              </a:rPr>
              <a:t>Sluch je </a:t>
            </a:r>
            <a:r>
              <a:rPr lang="sk-SK" sz="2800" b="1" dirty="0">
                <a:latin typeface="Trebuchet MS" panose="020B0603020202020204" pitchFamily="34" charset="0"/>
              </a:rPr>
              <a:t>najcitlivejší</a:t>
            </a:r>
            <a:r>
              <a:rPr lang="sk-SK" sz="2800" dirty="0">
                <a:latin typeface="Trebuchet MS" panose="020B0603020202020204" pitchFamily="34" charset="0"/>
              </a:rPr>
              <a:t> ľudský zmysel, ktorým vnímame zvuk (reč, hudbu, hluk). Zvuk je </a:t>
            </a:r>
            <a:r>
              <a:rPr lang="sk-SK" sz="2800" b="1" dirty="0">
                <a:solidFill>
                  <a:srgbClr val="0066CC"/>
                </a:solidFill>
                <a:latin typeface="Trebuchet MS" panose="020B0603020202020204" pitchFamily="34" charset="0"/>
              </a:rPr>
              <a:t>mechanické vlnenie</a:t>
            </a:r>
            <a:r>
              <a:rPr lang="sk-SK" sz="2800" dirty="0">
                <a:latin typeface="Trebuchet MS" panose="020B0603020202020204" pitchFamily="34" charset="0"/>
              </a:rPr>
              <a:t>, ktoré vytvára </a:t>
            </a:r>
            <a:r>
              <a:rPr lang="sk-SK" sz="2800" b="1" dirty="0">
                <a:latin typeface="Trebuchet MS" panose="020B0603020202020204" pitchFamily="34" charset="0"/>
              </a:rPr>
              <a:t>akustický tlak </a:t>
            </a:r>
            <a:r>
              <a:rPr lang="sk-SK" sz="2800" dirty="0">
                <a:latin typeface="Trebuchet MS" panose="020B0603020202020204" pitchFamily="34" charset="0"/>
              </a:rPr>
              <a:t>(Pa)</a:t>
            </a:r>
            <a:r>
              <a:rPr lang="sk-SK" sz="2800" b="1" dirty="0">
                <a:latin typeface="Trebuchet MS" panose="020B0603020202020204" pitchFamily="34" charset="0"/>
              </a:rPr>
              <a:t>.</a:t>
            </a:r>
            <a:r>
              <a:rPr lang="sk-SK" sz="2800" dirty="0">
                <a:latin typeface="Trebuchet MS" panose="020B0603020202020204" pitchFamily="34" charset="0"/>
              </a:rPr>
              <a:t> Ten vzniká v dôsledku kmitania molekúl daného média (najčastejšie vzduch). Z toho dôvodu </a:t>
            </a:r>
            <a:r>
              <a:rPr lang="sk-SK" sz="2800" u="sng" dirty="0">
                <a:latin typeface="Trebuchet MS" panose="020B0603020202020204" pitchFamily="34" charset="0"/>
              </a:rPr>
              <a:t>sa zvuk vo vákuu nešíri</a:t>
            </a:r>
            <a:r>
              <a:rPr lang="sk-SK" sz="2800" dirty="0">
                <a:latin typeface="Trebuchet MS" panose="020B0603020202020204" pitchFamily="34" charset="0"/>
              </a:rPr>
              <a:t>!</a:t>
            </a:r>
          </a:p>
          <a:p>
            <a:pPr>
              <a:lnSpc>
                <a:spcPct val="115000"/>
              </a:lnSpc>
            </a:pPr>
            <a:r>
              <a:rPr lang="sk-SK" sz="2800" b="1" dirty="0">
                <a:latin typeface="Trebuchet MS" panose="020B0603020202020204" pitchFamily="34" charset="0"/>
              </a:rPr>
              <a:t>Rýchlosť zvuku </a:t>
            </a:r>
            <a:r>
              <a:rPr lang="sk-SK" sz="2800" dirty="0">
                <a:latin typeface="Trebuchet MS" panose="020B0603020202020204" pitchFamily="34" charset="0"/>
              </a:rPr>
              <a:t>vo vzduchu je 343 m/s (pri 20°C) a šíri sa v ňom pozdĺžnym vlnením, rovnako aj v kvapalinách, kde je však rýchlosť zvuku až 5x vyššia. </a:t>
            </a:r>
          </a:p>
          <a:p>
            <a:pPr>
              <a:lnSpc>
                <a:spcPct val="115000"/>
              </a:lnSpc>
            </a:pPr>
            <a:r>
              <a:rPr lang="sk-SK" sz="2800" dirty="0">
                <a:latin typeface="Trebuchet MS" panose="020B0603020202020204" pitchFamily="34" charset="0"/>
              </a:rPr>
              <a:t>V pevných látkach je rýchlosť zvuku až 20x vyššia, šíri sa pozdĺžnym aj priečnym vlnením, jeho intenzita je však nižšia.  </a:t>
            </a:r>
            <a:br>
              <a:rPr lang="sk-SK" sz="2800" dirty="0">
                <a:latin typeface="Trebuchet MS" panose="020B0603020202020204" pitchFamily="34" charset="0"/>
              </a:rPr>
            </a:br>
            <a:endParaRPr lang="sk-SK" sz="2800" dirty="0">
              <a:latin typeface="Trebuchet MS" panose="020B0603020202020204" pitchFamily="34" charset="0"/>
            </a:endParaRPr>
          </a:p>
        </p:txBody>
      </p:sp>
    </p:spTree>
    <p:extLst>
      <p:ext uri="{BB962C8B-B14F-4D97-AF65-F5344CB8AC3E}">
        <p14:creationId xmlns:p14="http://schemas.microsoft.com/office/powerpoint/2010/main" val="721422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187922"/>
          </a:xfrm>
        </p:spPr>
        <p:txBody>
          <a:bodyPr/>
          <a:lstStyle/>
          <a:p>
            <a:r>
              <a:rPr lang="sk-SK" b="1" cap="none" dirty="0">
                <a:latin typeface="Trebuchet MS" panose="020B0603020202020204" pitchFamily="34" charset="0"/>
              </a:rPr>
              <a:t>Biofyzika sluchu</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76085" y="1195841"/>
            <a:ext cx="11038742" cy="5517392"/>
          </a:xfrm>
        </p:spPr>
        <p:txBody>
          <a:bodyPr>
            <a:normAutofit fontScale="85000" lnSpcReduction="20000"/>
          </a:bodyPr>
          <a:lstStyle/>
          <a:p>
            <a:pPr>
              <a:lnSpc>
                <a:spcPct val="115000"/>
              </a:lnSpc>
            </a:pPr>
            <a:r>
              <a:rPr lang="sk-SK" sz="2800" dirty="0">
                <a:latin typeface="Trebuchet MS" panose="020B0603020202020204" pitchFamily="34" charset="0"/>
              </a:rPr>
              <a:t>Sluchom vnímame zvuk v rozsahu </a:t>
            </a:r>
            <a:r>
              <a:rPr lang="sk-SK" sz="2800" b="1" dirty="0">
                <a:solidFill>
                  <a:srgbClr val="0066CC"/>
                </a:solidFill>
                <a:latin typeface="Trebuchet MS" panose="020B0603020202020204" pitchFamily="34" charset="0"/>
              </a:rPr>
              <a:t>od 16 Hz do 20 kHz </a:t>
            </a:r>
            <a:r>
              <a:rPr lang="sk-SK" sz="2800" dirty="0">
                <a:latin typeface="Trebuchet MS" panose="020B0603020202020204" pitchFamily="34" charset="0"/>
              </a:rPr>
              <a:t>(adekvátny podnet) pre amplitúdy cca. 0 – 140 dB. Najcitlivejšie vnímame frekvencie od        1000 - 4000 Hz. </a:t>
            </a:r>
          </a:p>
          <a:p>
            <a:pPr>
              <a:lnSpc>
                <a:spcPct val="115000"/>
              </a:lnSpc>
            </a:pPr>
            <a:r>
              <a:rPr lang="sk-SK" sz="2800" dirty="0">
                <a:latin typeface="Trebuchet MS" panose="020B0603020202020204" pitchFamily="34" charset="0"/>
              </a:rPr>
              <a:t>Kmitanie pod 16 Hz sa nazýva </a:t>
            </a:r>
            <a:r>
              <a:rPr lang="sk-SK" sz="2800" b="1" dirty="0">
                <a:solidFill>
                  <a:srgbClr val="0066CC"/>
                </a:solidFill>
                <a:latin typeface="Trebuchet MS" panose="020B0603020202020204" pitchFamily="34" charset="0"/>
              </a:rPr>
              <a:t>infrazvuk </a:t>
            </a:r>
            <a:r>
              <a:rPr lang="sk-SK" sz="2800" dirty="0">
                <a:latin typeface="Trebuchet MS" panose="020B0603020202020204" pitchFamily="34" charset="0"/>
              </a:rPr>
              <a:t>(využívajú ho napr. slony, žirafy, hrochy, nosorožce, ale aj holuby, ryby a pod.). Kmitanie nad 20 kHz sa nazýva </a:t>
            </a:r>
            <a:r>
              <a:rPr lang="sk-SK" sz="2800" b="1" dirty="0">
                <a:solidFill>
                  <a:srgbClr val="0066CC"/>
                </a:solidFill>
                <a:latin typeface="Trebuchet MS" panose="020B0603020202020204" pitchFamily="34" charset="0"/>
              </a:rPr>
              <a:t>ultrazvuk </a:t>
            </a:r>
            <a:r>
              <a:rPr lang="sk-SK" sz="2800" dirty="0">
                <a:latin typeface="Trebuchet MS" panose="020B0603020202020204" pitchFamily="34" charset="0"/>
              </a:rPr>
              <a:t>(vedia využívať napr. netopiere, delfíny, psy, žaby a pod.).</a:t>
            </a:r>
          </a:p>
          <a:p>
            <a:pPr>
              <a:lnSpc>
                <a:spcPct val="115000"/>
              </a:lnSpc>
            </a:pPr>
            <a:r>
              <a:rPr lang="sk-SK" sz="2800" b="1" dirty="0">
                <a:latin typeface="Trebuchet MS" panose="020B0603020202020204" pitchFamily="34" charset="0"/>
              </a:rPr>
              <a:t>Frekvencia</a:t>
            </a:r>
            <a:r>
              <a:rPr lang="sk-SK" sz="2800" dirty="0">
                <a:latin typeface="Trebuchet MS" panose="020B0603020202020204" pitchFamily="34" charset="0"/>
              </a:rPr>
              <a:t> vlnenia udáva </a:t>
            </a:r>
            <a:r>
              <a:rPr lang="sk-SK" sz="2800" u="sng" dirty="0">
                <a:latin typeface="Trebuchet MS" panose="020B0603020202020204" pitchFamily="34" charset="0"/>
              </a:rPr>
              <a:t>výšku tónu</a:t>
            </a:r>
            <a:r>
              <a:rPr lang="sk-SK" sz="2800" dirty="0">
                <a:latin typeface="Trebuchet MS" panose="020B0603020202020204" pitchFamily="34" charset="0"/>
              </a:rPr>
              <a:t>, </a:t>
            </a:r>
            <a:r>
              <a:rPr lang="sk-SK" sz="2800" b="1" dirty="0">
                <a:latin typeface="Trebuchet MS" panose="020B0603020202020204" pitchFamily="34" charset="0"/>
              </a:rPr>
              <a:t>amplitúda</a:t>
            </a:r>
            <a:r>
              <a:rPr lang="sk-SK" sz="2800" dirty="0">
                <a:latin typeface="Trebuchet MS" panose="020B0603020202020204" pitchFamily="34" charset="0"/>
              </a:rPr>
              <a:t> vlnenia udáva </a:t>
            </a:r>
            <a:r>
              <a:rPr lang="sk-SK" sz="2800" u="sng" dirty="0">
                <a:latin typeface="Trebuchet MS" panose="020B0603020202020204" pitchFamily="34" charset="0"/>
              </a:rPr>
              <a:t>hlasitosť</a:t>
            </a:r>
            <a:r>
              <a:rPr lang="sk-SK" sz="2800" dirty="0">
                <a:latin typeface="Trebuchet MS" panose="020B0603020202020204" pitchFamily="34" charset="0"/>
              </a:rPr>
              <a:t>.</a:t>
            </a:r>
          </a:p>
          <a:p>
            <a:pPr>
              <a:lnSpc>
                <a:spcPct val="115000"/>
              </a:lnSpc>
            </a:pPr>
            <a:r>
              <a:rPr lang="sk-SK" sz="2800" b="1" dirty="0">
                <a:latin typeface="Trebuchet MS" panose="020B0603020202020204" pitchFamily="34" charset="0"/>
              </a:rPr>
              <a:t>Intenzita zvuku </a:t>
            </a:r>
            <a:r>
              <a:rPr lang="sk-SK" sz="2800" dirty="0">
                <a:latin typeface="Trebuchet MS" panose="020B0603020202020204" pitchFamily="34" charset="0"/>
              </a:rPr>
              <a:t>(W/m</a:t>
            </a:r>
            <a:r>
              <a:rPr lang="sk-SK" sz="2800" baseline="30000" dirty="0">
                <a:latin typeface="Trebuchet MS" panose="020B0603020202020204" pitchFamily="34" charset="0"/>
              </a:rPr>
              <a:t>2</a:t>
            </a:r>
            <a:r>
              <a:rPr lang="sk-SK" sz="2800" dirty="0">
                <a:latin typeface="Trebuchet MS" panose="020B0603020202020204" pitchFamily="34" charset="0"/>
              </a:rPr>
              <a:t>)</a:t>
            </a:r>
            <a:r>
              <a:rPr lang="sk-SK" sz="2800" b="1" dirty="0">
                <a:latin typeface="Trebuchet MS" panose="020B0603020202020204" pitchFamily="34" charset="0"/>
              </a:rPr>
              <a:t> </a:t>
            </a:r>
            <a:r>
              <a:rPr lang="sk-SK" sz="2800" dirty="0">
                <a:latin typeface="Trebuchet MS" panose="020B0603020202020204" pitchFamily="34" charset="0"/>
              </a:rPr>
              <a:t>je objektívna veličina. Prah počutia 10</a:t>
            </a:r>
            <a:r>
              <a:rPr lang="sk-SK" sz="2800" baseline="30000" dirty="0">
                <a:latin typeface="Trebuchet MS" panose="020B0603020202020204" pitchFamily="34" charset="0"/>
              </a:rPr>
              <a:t>-12</a:t>
            </a:r>
            <a:r>
              <a:rPr lang="sk-SK" sz="2800" dirty="0">
                <a:latin typeface="Trebuchet MS" panose="020B0603020202020204" pitchFamily="34" charset="0"/>
              </a:rPr>
              <a:t> W/m</a:t>
            </a:r>
            <a:r>
              <a:rPr lang="sk-SK" sz="2800" baseline="30000" dirty="0">
                <a:latin typeface="Trebuchet MS" panose="020B0603020202020204" pitchFamily="34" charset="0"/>
              </a:rPr>
              <a:t>2</a:t>
            </a:r>
            <a:r>
              <a:rPr lang="sk-SK" sz="2800" dirty="0">
                <a:latin typeface="Trebuchet MS" panose="020B0603020202020204" pitchFamily="34" charset="0"/>
              </a:rPr>
              <a:t> (0 dB) pri 1 kHz. Častejšie sa používa </a:t>
            </a:r>
            <a:r>
              <a:rPr lang="sk-SK" sz="2800" b="1" dirty="0">
                <a:latin typeface="Trebuchet MS" panose="020B0603020202020204" pitchFamily="34" charset="0"/>
              </a:rPr>
              <a:t>hladina intenzity zvuku </a:t>
            </a:r>
            <a:r>
              <a:rPr lang="sk-SK" sz="2800" dirty="0">
                <a:latin typeface="Trebuchet MS" panose="020B0603020202020204" pitchFamily="34" charset="0"/>
              </a:rPr>
              <a:t>(</a:t>
            </a:r>
            <a:r>
              <a:rPr lang="sk-SK" sz="2800" dirty="0" err="1">
                <a:latin typeface="Trebuchet MS" panose="020B0603020202020204" pitchFamily="34" charset="0"/>
              </a:rPr>
              <a:t>Bel</a:t>
            </a:r>
            <a:r>
              <a:rPr lang="sk-SK" sz="2800" dirty="0">
                <a:latin typeface="Trebuchet MS" panose="020B0603020202020204" pitchFamily="34" charset="0"/>
              </a:rPr>
              <a:t>, v praxi dB).</a:t>
            </a:r>
          </a:p>
          <a:p>
            <a:pPr>
              <a:lnSpc>
                <a:spcPct val="115000"/>
              </a:lnSpc>
            </a:pPr>
            <a:r>
              <a:rPr lang="sk-SK" sz="2800" dirty="0">
                <a:latin typeface="Trebuchet MS" panose="020B0603020202020204" pitchFamily="34" charset="0"/>
              </a:rPr>
              <a:t>Intenzita </a:t>
            </a:r>
            <a:r>
              <a:rPr lang="sk-SK" sz="2800" b="1" dirty="0">
                <a:latin typeface="Trebuchet MS" panose="020B0603020202020204" pitchFamily="34" charset="0"/>
              </a:rPr>
              <a:t>subjektívne vnímaného zvuku</a:t>
            </a:r>
            <a:r>
              <a:rPr lang="sk-SK" sz="2800" dirty="0">
                <a:latin typeface="Trebuchet MS" panose="020B0603020202020204" pitchFamily="34" charset="0"/>
              </a:rPr>
              <a:t> (hladina hlasitosti) sa udáva vo fónoch (Ph). Určuje, ako hlasný sa nám zvuk zdá v porovnaní s referenčným zvukom.</a:t>
            </a:r>
          </a:p>
          <a:p>
            <a:pPr>
              <a:lnSpc>
                <a:spcPct val="115000"/>
              </a:lnSpc>
            </a:pPr>
            <a:r>
              <a:rPr lang="sk-SK" sz="2800" dirty="0">
                <a:latin typeface="Trebuchet MS" panose="020B0603020202020204" pitchFamily="34" charset="0"/>
              </a:rPr>
              <a:t>Obe stupnice dB a Ph sa zhodujú len pri frekvencii 1 kHz.</a:t>
            </a:r>
          </a:p>
        </p:txBody>
      </p:sp>
    </p:spTree>
    <p:extLst>
      <p:ext uri="{BB962C8B-B14F-4D97-AF65-F5344CB8AC3E}">
        <p14:creationId xmlns:p14="http://schemas.microsoft.com/office/powerpoint/2010/main" val="1528204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816929" y="105856"/>
            <a:ext cx="10058400" cy="905820"/>
          </a:xfrm>
        </p:spPr>
        <p:txBody>
          <a:bodyPr/>
          <a:lstStyle/>
          <a:p>
            <a:r>
              <a:rPr lang="sk-SK" b="1" cap="none" dirty="0">
                <a:latin typeface="Trebuchet MS" panose="020B0603020202020204" pitchFamily="34" charset="0"/>
              </a:rPr>
              <a:t>Zaujímavosť 5</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754111"/>
            <a:ext cx="11199377" cy="5103889"/>
          </a:xfrm>
        </p:spPr>
        <p:txBody>
          <a:bodyPr>
            <a:normAutofit lnSpcReduction="10000"/>
          </a:bodyPr>
          <a:lstStyle/>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a:lnSpc>
                <a:spcPct val="105000"/>
              </a:lnSpc>
              <a:spcBef>
                <a:spcPts val="600"/>
              </a:spcBef>
            </a:pPr>
            <a:endParaRPr lang="sk-SK" sz="2400" dirty="0">
              <a:latin typeface="Trebuchet MS" panose="020B0603020202020204" pitchFamily="34" charset="0"/>
            </a:endParaRPr>
          </a:p>
          <a:p>
            <a:pPr marL="0" indent="0">
              <a:lnSpc>
                <a:spcPct val="105000"/>
              </a:lnSpc>
              <a:spcBef>
                <a:spcPts val="600"/>
              </a:spcBef>
              <a:buNone/>
            </a:pPr>
            <a:endParaRPr lang="sk-SK" sz="2400" dirty="0">
              <a:latin typeface="Trebuchet MS" panose="020B0603020202020204" pitchFamily="34" charset="0"/>
            </a:endParaRPr>
          </a:p>
          <a:p>
            <a:pPr>
              <a:lnSpc>
                <a:spcPct val="115000"/>
              </a:lnSpc>
              <a:spcBef>
                <a:spcPts val="0"/>
              </a:spcBef>
            </a:pPr>
            <a:r>
              <a:rPr lang="sk-SK" sz="2400" dirty="0">
                <a:latin typeface="Trebuchet MS" panose="020B0603020202020204" pitchFamily="34" charset="0"/>
              </a:rPr>
              <a:t>Pri tlaku 1 atm je teoretické maximum 194,094 dB.</a:t>
            </a:r>
          </a:p>
          <a:p>
            <a:pPr>
              <a:lnSpc>
                <a:spcPct val="115000"/>
              </a:lnSpc>
              <a:spcBef>
                <a:spcPts val="0"/>
              </a:spcBef>
            </a:pPr>
            <a:r>
              <a:rPr lang="sk-SK" sz="2400" dirty="0">
                <a:latin typeface="Trebuchet MS" panose="020B0603020202020204" pitchFamily="34" charset="0"/>
              </a:rPr>
              <a:t>Výbuch sopky Krakatoa sa odhaduje na 310 dB (rázová vlna).</a:t>
            </a:r>
          </a:p>
          <a:p>
            <a:pPr>
              <a:lnSpc>
                <a:spcPct val="115000"/>
              </a:lnSpc>
              <a:spcBef>
                <a:spcPts val="0"/>
              </a:spcBef>
            </a:pPr>
            <a:r>
              <a:rPr lang="sk-SK" sz="2400" dirty="0">
                <a:latin typeface="Trebuchet MS" panose="020B0603020202020204" pitchFamily="34" charset="0"/>
              </a:rPr>
              <a:t>Najtichšie miesto na svete je </a:t>
            </a:r>
            <a:r>
              <a:rPr lang="en-US" sz="2400" dirty="0" err="1">
                <a:latin typeface="Trebuchet MS" panose="020B0603020202020204" pitchFamily="34" charset="0"/>
              </a:rPr>
              <a:t>anechoická</a:t>
            </a:r>
            <a:r>
              <a:rPr lang="en-US" sz="2400" dirty="0">
                <a:latin typeface="Trebuchet MS" panose="020B0603020202020204" pitchFamily="34" charset="0"/>
              </a:rPr>
              <a:t> </a:t>
            </a:r>
            <a:r>
              <a:rPr lang="en-US" sz="2400" dirty="0" err="1">
                <a:latin typeface="Trebuchet MS" panose="020B0603020202020204" pitchFamily="34" charset="0"/>
              </a:rPr>
              <a:t>komora</a:t>
            </a:r>
            <a:r>
              <a:rPr lang="en-US" sz="2400" dirty="0">
                <a:latin typeface="Trebuchet MS" panose="020B0603020202020204" pitchFamily="34" charset="0"/>
              </a:rPr>
              <a:t> v </a:t>
            </a:r>
            <a:r>
              <a:rPr lang="en-US" sz="2400" dirty="0" err="1">
                <a:latin typeface="Trebuchet MS" panose="020B0603020202020204" pitchFamily="34" charset="0"/>
              </a:rPr>
              <a:t>Orfield</a:t>
            </a:r>
            <a:r>
              <a:rPr lang="en-US" sz="2400" dirty="0">
                <a:latin typeface="Trebuchet MS" panose="020B0603020202020204" pitchFamily="34" charset="0"/>
              </a:rPr>
              <a:t> Laboratories v </a:t>
            </a:r>
            <a:r>
              <a:rPr lang="en-US" sz="2400" dirty="0" err="1">
                <a:latin typeface="Trebuchet MS" panose="020B0603020202020204" pitchFamily="34" charset="0"/>
              </a:rPr>
              <a:t>Minneapolise</a:t>
            </a:r>
            <a:r>
              <a:rPr lang="sk-SK" sz="2400" dirty="0">
                <a:latin typeface="Trebuchet MS" panose="020B0603020202020204" pitchFamily="34" charset="0"/>
              </a:rPr>
              <a:t> </a:t>
            </a:r>
            <a:r>
              <a:rPr lang="pl-PL" sz="2400" dirty="0">
                <a:latin typeface="Trebuchet MS" panose="020B0603020202020204" pitchFamily="34" charset="0"/>
              </a:rPr>
              <a:t>s hlukom na pozadí –24,9 dB.</a:t>
            </a:r>
            <a:endParaRPr lang="sk-SK" sz="2400" dirty="0">
              <a:latin typeface="Trebuchet MS" panose="020B0603020202020204" pitchFamily="34" charset="0"/>
            </a:endParaRPr>
          </a:p>
        </p:txBody>
      </p:sp>
      <p:pic>
        <p:nvPicPr>
          <p:cNvPr id="3076" name="Picture 4" descr="Hluk - nano4house">
            <a:extLst>
              <a:ext uri="{FF2B5EF4-FFF2-40B4-BE49-F238E27FC236}">
                <a16:creationId xmlns:a16="http://schemas.microsoft.com/office/drawing/2014/main" id="{06D5470C-FF12-4301-B423-1A65403050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742"/>
          <a:stretch/>
        </p:blipFill>
        <p:spPr bwMode="auto">
          <a:xfrm>
            <a:off x="2532806" y="958826"/>
            <a:ext cx="8847934" cy="4002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091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Morfológia ucha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429305"/>
            <a:ext cx="11288389" cy="5175681"/>
          </a:xfrm>
        </p:spPr>
        <p:txBody>
          <a:bodyPr>
            <a:normAutofit/>
          </a:bodyPr>
          <a:lstStyle/>
          <a:p>
            <a:pPr>
              <a:lnSpc>
                <a:spcPct val="105000"/>
              </a:lnSpc>
            </a:pPr>
            <a:r>
              <a:rPr lang="sk-SK" sz="2800" b="1" dirty="0">
                <a:solidFill>
                  <a:srgbClr val="0066CC"/>
                </a:solidFill>
                <a:latin typeface="Trebuchet MS" panose="020B0603020202020204" pitchFamily="34" charset="0"/>
              </a:rPr>
              <a:t>Vonkajšie ucho </a:t>
            </a:r>
            <a:r>
              <a:rPr lang="sk-SK" sz="2800" dirty="0">
                <a:latin typeface="Trebuchet MS" panose="020B0603020202020204" pitchFamily="34" charset="0"/>
              </a:rPr>
              <a:t>– </a:t>
            </a:r>
            <a:r>
              <a:rPr lang="sk-SK" sz="2800" b="1" dirty="0">
                <a:latin typeface="Trebuchet MS" panose="020B0603020202020204" pitchFamily="34" charset="0"/>
              </a:rPr>
              <a:t>ušnica</a:t>
            </a:r>
            <a:r>
              <a:rPr lang="sk-SK" sz="2800" dirty="0">
                <a:latin typeface="Trebuchet MS" panose="020B0603020202020204" pitchFamily="34" charset="0"/>
              </a:rPr>
              <a:t> (</a:t>
            </a:r>
            <a:r>
              <a:rPr lang="sk-SK" sz="2800" dirty="0" err="1">
                <a:latin typeface="Trebuchet MS" panose="020B0603020202020204" pitchFamily="34" charset="0"/>
              </a:rPr>
              <a:t>auricula</a:t>
            </a:r>
            <a:r>
              <a:rPr lang="sk-SK" sz="2800" dirty="0">
                <a:latin typeface="Trebuchet MS" panose="020B0603020202020204" pitchFamily="34" charset="0"/>
              </a:rPr>
              <a:t>), </a:t>
            </a:r>
            <a:r>
              <a:rPr lang="sk-SK" sz="2800" b="1" dirty="0">
                <a:latin typeface="Trebuchet MS" panose="020B0603020202020204" pitchFamily="34" charset="0"/>
              </a:rPr>
              <a:t>zvukovod</a:t>
            </a:r>
            <a:r>
              <a:rPr lang="sk-SK" sz="2800" dirty="0">
                <a:latin typeface="Trebuchet MS" panose="020B0603020202020204" pitchFamily="34" charset="0"/>
              </a:rPr>
              <a:t> vyplnený mazom (</a:t>
            </a:r>
            <a:r>
              <a:rPr lang="sk-SK" sz="2800" dirty="0" err="1">
                <a:latin typeface="Trebuchet MS" panose="020B0603020202020204" pitchFamily="34" charset="0"/>
              </a:rPr>
              <a:t>cerumen</a:t>
            </a:r>
            <a:r>
              <a:rPr lang="sk-SK" sz="2800" dirty="0">
                <a:latin typeface="Trebuchet MS" panose="020B0603020202020204" pitchFamily="34" charset="0"/>
              </a:rPr>
              <a:t>) a chĺpkami.</a:t>
            </a:r>
          </a:p>
          <a:p>
            <a:pPr>
              <a:lnSpc>
                <a:spcPct val="105000"/>
              </a:lnSpc>
            </a:pPr>
            <a:r>
              <a:rPr lang="sk-SK" sz="2800" b="1" dirty="0">
                <a:solidFill>
                  <a:srgbClr val="0066CC"/>
                </a:solidFill>
                <a:latin typeface="Trebuchet MS" panose="020B0603020202020204" pitchFamily="34" charset="0"/>
              </a:rPr>
              <a:t>Stredné ucho </a:t>
            </a:r>
            <a:r>
              <a:rPr lang="sk-SK" sz="2800" dirty="0">
                <a:latin typeface="Trebuchet MS" panose="020B0603020202020204" pitchFamily="34" charset="0"/>
              </a:rPr>
              <a:t>– </a:t>
            </a:r>
            <a:r>
              <a:rPr lang="sk-SK" sz="2800" b="1" dirty="0">
                <a:latin typeface="Trebuchet MS" panose="020B0603020202020204" pitchFamily="34" charset="0"/>
              </a:rPr>
              <a:t>bubienok</a:t>
            </a:r>
            <a:r>
              <a:rPr lang="sk-SK" sz="2800" dirty="0">
                <a:latin typeface="Trebuchet MS" panose="020B0603020202020204" pitchFamily="34" charset="0"/>
              </a:rPr>
              <a:t> (</a:t>
            </a:r>
            <a:r>
              <a:rPr lang="sk-SK" sz="2800" dirty="0" err="1">
                <a:latin typeface="Trebuchet MS" panose="020B0603020202020204" pitchFamily="34" charset="0"/>
              </a:rPr>
              <a:t>membrana</a:t>
            </a:r>
            <a:r>
              <a:rPr lang="sk-SK" sz="2800" dirty="0">
                <a:latin typeface="Trebuchet MS" panose="020B0603020202020204" pitchFamily="34" charset="0"/>
              </a:rPr>
              <a:t> </a:t>
            </a:r>
            <a:r>
              <a:rPr lang="sk-SK" sz="2800" dirty="0" err="1">
                <a:latin typeface="Trebuchet MS" panose="020B0603020202020204" pitchFamily="34" charset="0"/>
              </a:rPr>
              <a:t>tympani</a:t>
            </a:r>
            <a:r>
              <a:rPr lang="sk-SK" sz="2800" dirty="0">
                <a:latin typeface="Trebuchet MS" panose="020B0603020202020204" pitchFamily="34" charset="0"/>
              </a:rPr>
              <a:t>), 3 kostičky: </a:t>
            </a:r>
            <a:r>
              <a:rPr lang="sk-SK" sz="2800" b="1" dirty="0" err="1">
                <a:latin typeface="Trebuchet MS" panose="020B0603020202020204" pitchFamily="34" charset="0"/>
              </a:rPr>
              <a:t>malleus</a:t>
            </a:r>
            <a:r>
              <a:rPr lang="sk-SK" sz="2800" dirty="0">
                <a:latin typeface="Trebuchet MS" panose="020B0603020202020204" pitchFamily="34" charset="0"/>
              </a:rPr>
              <a:t> (kladivko), </a:t>
            </a:r>
            <a:r>
              <a:rPr lang="sk-SK" sz="2800" b="1" dirty="0" err="1">
                <a:latin typeface="Trebuchet MS" panose="020B0603020202020204" pitchFamily="34" charset="0"/>
              </a:rPr>
              <a:t>incus</a:t>
            </a:r>
            <a:r>
              <a:rPr lang="sk-SK" sz="2800" dirty="0">
                <a:latin typeface="Trebuchet MS" panose="020B0603020202020204" pitchFamily="34" charset="0"/>
              </a:rPr>
              <a:t> (nákovka), </a:t>
            </a:r>
            <a:r>
              <a:rPr lang="sk-SK" sz="2800" b="1" dirty="0" err="1">
                <a:latin typeface="Trebuchet MS" panose="020B0603020202020204" pitchFamily="34" charset="0"/>
              </a:rPr>
              <a:t>stapes</a:t>
            </a:r>
            <a:r>
              <a:rPr lang="sk-SK" sz="2800" dirty="0">
                <a:latin typeface="Trebuchet MS" panose="020B0603020202020204" pitchFamily="34" charset="0"/>
              </a:rPr>
              <a:t> (strmienok), oválne </a:t>
            </a:r>
            <a:r>
              <a:rPr lang="sk-SK" sz="2800" dirty="0" err="1">
                <a:latin typeface="Trebuchet MS" panose="020B0603020202020204" pitchFamily="34" charset="0"/>
              </a:rPr>
              <a:t>okieko</a:t>
            </a:r>
            <a:r>
              <a:rPr lang="sk-SK" sz="2800" dirty="0">
                <a:latin typeface="Trebuchet MS" panose="020B0603020202020204" pitchFamily="34" charset="0"/>
              </a:rPr>
              <a:t> a okrúhle okienko, dva svaly (m. </a:t>
            </a:r>
            <a:r>
              <a:rPr lang="sk-SK" sz="2800" dirty="0" err="1">
                <a:latin typeface="Trebuchet MS" panose="020B0603020202020204" pitchFamily="34" charset="0"/>
              </a:rPr>
              <a:t>stapedius</a:t>
            </a:r>
            <a:r>
              <a:rPr lang="sk-SK" sz="2800" dirty="0">
                <a:latin typeface="Trebuchet MS" panose="020B0603020202020204" pitchFamily="34" charset="0"/>
              </a:rPr>
              <a:t> a m. </a:t>
            </a:r>
            <a:r>
              <a:rPr lang="sk-SK" sz="2800" dirty="0" err="1">
                <a:latin typeface="Trebuchet MS" panose="020B0603020202020204" pitchFamily="34" charset="0"/>
              </a:rPr>
              <a:t>tensor</a:t>
            </a:r>
            <a:r>
              <a:rPr lang="sk-SK" sz="2800" dirty="0">
                <a:latin typeface="Trebuchet MS" panose="020B0603020202020204" pitchFamily="34" charset="0"/>
              </a:rPr>
              <a:t> </a:t>
            </a:r>
            <a:r>
              <a:rPr lang="sk-SK" sz="2800" dirty="0" err="1">
                <a:latin typeface="Trebuchet MS" panose="020B0603020202020204" pitchFamily="34" charset="0"/>
              </a:rPr>
              <a:t>tympani</a:t>
            </a:r>
            <a:r>
              <a:rPr lang="sk-SK" sz="2800" dirty="0">
                <a:latin typeface="Trebuchet MS" panose="020B0603020202020204" pitchFamily="34" charset="0"/>
              </a:rPr>
              <a:t>). </a:t>
            </a:r>
            <a:r>
              <a:rPr lang="sk-SK" sz="2800" b="1" dirty="0" err="1">
                <a:latin typeface="Trebuchet MS" panose="020B0603020202020204" pitchFamily="34" charset="0"/>
              </a:rPr>
              <a:t>Eustachova</a:t>
            </a:r>
            <a:r>
              <a:rPr lang="sk-SK" sz="2800" b="1" dirty="0">
                <a:latin typeface="Trebuchet MS" panose="020B0603020202020204" pitchFamily="34" charset="0"/>
              </a:rPr>
              <a:t> trubica </a:t>
            </a:r>
            <a:r>
              <a:rPr lang="sk-SK" sz="2800" dirty="0">
                <a:latin typeface="Trebuchet MS" panose="020B0603020202020204" pitchFamily="34" charset="0"/>
              </a:rPr>
              <a:t>je 3,5 – 4,5 cm dlhá, spája stredné ucho s </a:t>
            </a:r>
            <a:r>
              <a:rPr lang="sk-SK" sz="2800" dirty="0" err="1">
                <a:latin typeface="Trebuchet MS" panose="020B0603020202020204" pitchFamily="34" charset="0"/>
              </a:rPr>
              <a:t>nasofaryngom</a:t>
            </a:r>
            <a:r>
              <a:rPr lang="sk-SK" sz="2800" dirty="0">
                <a:latin typeface="Trebuchet MS" panose="020B0603020202020204" pitchFamily="34" charset="0"/>
              </a:rPr>
              <a:t> (pre vyrovnávanie tlaku), možná cesta prenosu infekcie najmä u detí.</a:t>
            </a:r>
          </a:p>
          <a:p>
            <a:pPr>
              <a:lnSpc>
                <a:spcPct val="105000"/>
              </a:lnSpc>
            </a:pPr>
            <a:r>
              <a:rPr lang="sk-SK" sz="2800" b="1" dirty="0">
                <a:solidFill>
                  <a:srgbClr val="0066CC"/>
                </a:solidFill>
                <a:latin typeface="Trebuchet MS" panose="020B0603020202020204" pitchFamily="34" charset="0"/>
              </a:rPr>
              <a:t>Vnútorné ucho</a:t>
            </a:r>
            <a:r>
              <a:rPr lang="sk-SK" sz="2800" dirty="0">
                <a:latin typeface="Trebuchet MS" panose="020B0603020202020204" pitchFamily="34" charset="0"/>
              </a:rPr>
              <a:t> - </a:t>
            </a:r>
            <a:r>
              <a:rPr lang="sk-SK" sz="2800" b="1" dirty="0">
                <a:latin typeface="Trebuchet MS" panose="020B0603020202020204" pitchFamily="34" charset="0"/>
              </a:rPr>
              <a:t>slimák</a:t>
            </a:r>
            <a:r>
              <a:rPr lang="sk-SK" sz="2800" dirty="0">
                <a:latin typeface="Trebuchet MS" panose="020B0603020202020204" pitchFamily="34" charset="0"/>
              </a:rPr>
              <a:t> (</a:t>
            </a:r>
            <a:r>
              <a:rPr lang="sk-SK" sz="2800" dirty="0" err="1">
                <a:latin typeface="Trebuchet MS" panose="020B0603020202020204" pitchFamily="34" charset="0"/>
              </a:rPr>
              <a:t>cochlea</a:t>
            </a:r>
            <a:r>
              <a:rPr lang="sk-SK" sz="2800" dirty="0">
                <a:latin typeface="Trebuchet MS" panose="020B0603020202020204" pitchFamily="34" charset="0"/>
              </a:rPr>
              <a:t>), </a:t>
            </a:r>
            <a:r>
              <a:rPr lang="sk-SK" sz="2800" b="1" dirty="0" err="1">
                <a:latin typeface="Trebuchet MS" panose="020B0603020202020204" pitchFamily="34" charset="0"/>
              </a:rPr>
              <a:t>Cortiho</a:t>
            </a:r>
            <a:r>
              <a:rPr lang="sk-SK" sz="2800" b="1" dirty="0">
                <a:latin typeface="Trebuchet MS" panose="020B0603020202020204" pitchFamily="34" charset="0"/>
              </a:rPr>
              <a:t> orgán</a:t>
            </a:r>
            <a:r>
              <a:rPr lang="sk-SK" sz="2800" dirty="0">
                <a:latin typeface="Trebuchet MS" panose="020B0603020202020204" pitchFamily="34" charset="0"/>
              </a:rPr>
              <a:t>, </a:t>
            </a:r>
            <a:r>
              <a:rPr lang="sk-SK" sz="2800" b="1" dirty="0" err="1">
                <a:latin typeface="Trebuchet MS" panose="020B0603020202020204" pitchFamily="34" charset="0"/>
              </a:rPr>
              <a:t>vestibulárny</a:t>
            </a:r>
            <a:r>
              <a:rPr lang="sk-SK" sz="2800" b="1" dirty="0">
                <a:latin typeface="Trebuchet MS" panose="020B0603020202020204" pitchFamily="34" charset="0"/>
              </a:rPr>
              <a:t> (rovnovážny) aparát</a:t>
            </a:r>
            <a:r>
              <a:rPr lang="sk-SK" sz="2800" dirty="0">
                <a:latin typeface="Trebuchet MS" panose="020B0603020202020204" pitchFamily="34" charset="0"/>
              </a:rPr>
              <a:t>.</a:t>
            </a:r>
          </a:p>
        </p:txBody>
      </p:sp>
    </p:spTree>
    <p:extLst>
      <p:ext uri="{BB962C8B-B14F-4D97-AF65-F5344CB8AC3E}">
        <p14:creationId xmlns:p14="http://schemas.microsoft.com/office/powerpoint/2010/main" val="306605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77AD22E-873B-4042-9804-05E7359ED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272" y="146571"/>
            <a:ext cx="10658728" cy="6627099"/>
          </a:xfrm>
          <a:prstGeom prst="rect">
            <a:avLst/>
          </a:prstGeom>
          <a:noFill/>
          <a:extLst>
            <a:ext uri="{909E8E84-426E-40DD-AFC4-6F175D3DCCD1}">
              <a14:hiddenFill xmlns:a14="http://schemas.microsoft.com/office/drawing/2010/main">
                <a:solidFill>
                  <a:srgbClr val="FFFFFF"/>
                </a:solidFill>
              </a14:hiddenFill>
            </a:ext>
          </a:extLst>
        </p:spPr>
      </p:pic>
      <p:sp>
        <p:nvSpPr>
          <p:cNvPr id="2" name="BlokTextu 1">
            <a:extLst>
              <a:ext uri="{FF2B5EF4-FFF2-40B4-BE49-F238E27FC236}">
                <a16:creationId xmlns:a16="http://schemas.microsoft.com/office/drawing/2014/main" id="{6D287691-A1B7-48C6-B04A-00C95FE0E8E3}"/>
              </a:ext>
            </a:extLst>
          </p:cNvPr>
          <p:cNvSpPr txBox="1"/>
          <p:nvPr/>
        </p:nvSpPr>
        <p:spPr>
          <a:xfrm>
            <a:off x="420787" y="4774301"/>
            <a:ext cx="697042" cy="246221"/>
          </a:xfrm>
          <a:prstGeom prst="rect">
            <a:avLst/>
          </a:prstGeom>
          <a:solidFill>
            <a:schemeClr val="bg1"/>
          </a:solidFill>
        </p:spPr>
        <p:txBody>
          <a:bodyPr wrap="square" lIns="0" tIns="0" rIns="0" bIns="0" rtlCol="0">
            <a:spAutoFit/>
          </a:bodyPr>
          <a:lstStyle/>
          <a:p>
            <a:r>
              <a:rPr lang="sk-SK" sz="1600" dirty="0"/>
              <a:t>ušnica</a:t>
            </a:r>
          </a:p>
        </p:txBody>
      </p:sp>
      <p:sp>
        <p:nvSpPr>
          <p:cNvPr id="4" name="BlokTextu 3">
            <a:extLst>
              <a:ext uri="{FF2B5EF4-FFF2-40B4-BE49-F238E27FC236}">
                <a16:creationId xmlns:a16="http://schemas.microsoft.com/office/drawing/2014/main" id="{3C11FFAA-6F11-4B9D-92FE-6C5AA9574CBB}"/>
              </a:ext>
            </a:extLst>
          </p:cNvPr>
          <p:cNvSpPr txBox="1"/>
          <p:nvPr/>
        </p:nvSpPr>
        <p:spPr>
          <a:xfrm>
            <a:off x="3429675" y="6124322"/>
            <a:ext cx="907656" cy="246221"/>
          </a:xfrm>
          <a:prstGeom prst="rect">
            <a:avLst/>
          </a:prstGeom>
          <a:solidFill>
            <a:schemeClr val="bg1"/>
          </a:solidFill>
        </p:spPr>
        <p:txBody>
          <a:bodyPr wrap="square" lIns="0" tIns="0" rIns="0" bIns="0" rtlCol="0">
            <a:spAutoFit/>
          </a:bodyPr>
          <a:lstStyle/>
          <a:p>
            <a:pPr algn="ctr"/>
            <a:r>
              <a:rPr lang="sk-SK" sz="1600" dirty="0"/>
              <a:t>zvukovod</a:t>
            </a:r>
          </a:p>
        </p:txBody>
      </p:sp>
      <p:sp>
        <p:nvSpPr>
          <p:cNvPr id="5" name="BlokTextu 4">
            <a:extLst>
              <a:ext uri="{FF2B5EF4-FFF2-40B4-BE49-F238E27FC236}">
                <a16:creationId xmlns:a16="http://schemas.microsoft.com/office/drawing/2014/main" id="{CF3456A4-0A9D-48F3-9AE6-AEB38C1B532D}"/>
              </a:ext>
            </a:extLst>
          </p:cNvPr>
          <p:cNvSpPr txBox="1"/>
          <p:nvPr/>
        </p:nvSpPr>
        <p:spPr>
          <a:xfrm>
            <a:off x="4199766" y="135781"/>
            <a:ext cx="791671" cy="246221"/>
          </a:xfrm>
          <a:prstGeom prst="rect">
            <a:avLst/>
          </a:prstGeom>
          <a:solidFill>
            <a:schemeClr val="bg1"/>
          </a:solidFill>
        </p:spPr>
        <p:txBody>
          <a:bodyPr wrap="square" lIns="0" tIns="0" rIns="0" bIns="0" rtlCol="0">
            <a:spAutoFit/>
          </a:bodyPr>
          <a:lstStyle/>
          <a:p>
            <a:pPr algn="ctr"/>
            <a:r>
              <a:rPr lang="sk-SK" sz="1600" dirty="0"/>
              <a:t>kosť</a:t>
            </a:r>
          </a:p>
        </p:txBody>
      </p:sp>
      <p:sp>
        <p:nvSpPr>
          <p:cNvPr id="6" name="BlokTextu 5">
            <a:extLst>
              <a:ext uri="{FF2B5EF4-FFF2-40B4-BE49-F238E27FC236}">
                <a16:creationId xmlns:a16="http://schemas.microsoft.com/office/drawing/2014/main" id="{E0CDD7FC-07D7-4C13-ACEE-B5E68B6F01BE}"/>
              </a:ext>
            </a:extLst>
          </p:cNvPr>
          <p:cNvSpPr txBox="1"/>
          <p:nvPr/>
        </p:nvSpPr>
        <p:spPr>
          <a:xfrm>
            <a:off x="5058922" y="122241"/>
            <a:ext cx="907656" cy="246221"/>
          </a:xfrm>
          <a:prstGeom prst="rect">
            <a:avLst/>
          </a:prstGeom>
          <a:solidFill>
            <a:schemeClr val="bg1"/>
          </a:solidFill>
        </p:spPr>
        <p:txBody>
          <a:bodyPr wrap="square" lIns="0" tIns="0" rIns="0" bIns="0" rtlCol="0">
            <a:spAutoFit/>
          </a:bodyPr>
          <a:lstStyle/>
          <a:p>
            <a:pPr algn="ctr"/>
            <a:r>
              <a:rPr lang="sk-SK" sz="1600" dirty="0"/>
              <a:t>kladivko</a:t>
            </a:r>
          </a:p>
        </p:txBody>
      </p:sp>
      <p:sp>
        <p:nvSpPr>
          <p:cNvPr id="7" name="BlokTextu 6">
            <a:extLst>
              <a:ext uri="{FF2B5EF4-FFF2-40B4-BE49-F238E27FC236}">
                <a16:creationId xmlns:a16="http://schemas.microsoft.com/office/drawing/2014/main" id="{A243BB50-122C-4E9A-B27B-93381843BC65}"/>
              </a:ext>
            </a:extLst>
          </p:cNvPr>
          <p:cNvSpPr txBox="1"/>
          <p:nvPr/>
        </p:nvSpPr>
        <p:spPr>
          <a:xfrm>
            <a:off x="4991436" y="6142617"/>
            <a:ext cx="1104563" cy="246221"/>
          </a:xfrm>
          <a:prstGeom prst="rect">
            <a:avLst/>
          </a:prstGeom>
          <a:solidFill>
            <a:schemeClr val="bg1"/>
          </a:solidFill>
        </p:spPr>
        <p:txBody>
          <a:bodyPr wrap="square" lIns="0" tIns="0" rIns="0" bIns="0" rtlCol="0">
            <a:spAutoFit/>
          </a:bodyPr>
          <a:lstStyle/>
          <a:p>
            <a:pPr algn="ctr"/>
            <a:r>
              <a:rPr lang="sk-SK" sz="1600" dirty="0"/>
              <a:t>nákovka</a:t>
            </a:r>
          </a:p>
        </p:txBody>
      </p:sp>
      <p:sp>
        <p:nvSpPr>
          <p:cNvPr id="8" name="BlokTextu 7">
            <a:extLst>
              <a:ext uri="{FF2B5EF4-FFF2-40B4-BE49-F238E27FC236}">
                <a16:creationId xmlns:a16="http://schemas.microsoft.com/office/drawing/2014/main" id="{3618ED99-A8B8-4F16-8E1E-2B598EF19D23}"/>
              </a:ext>
            </a:extLst>
          </p:cNvPr>
          <p:cNvSpPr txBox="1"/>
          <p:nvPr/>
        </p:nvSpPr>
        <p:spPr>
          <a:xfrm>
            <a:off x="6163484" y="6137497"/>
            <a:ext cx="1040448" cy="246221"/>
          </a:xfrm>
          <a:prstGeom prst="rect">
            <a:avLst/>
          </a:prstGeom>
          <a:solidFill>
            <a:schemeClr val="bg1"/>
          </a:solidFill>
        </p:spPr>
        <p:txBody>
          <a:bodyPr wrap="square" lIns="0" tIns="0" rIns="0" bIns="0" rtlCol="0">
            <a:spAutoFit/>
          </a:bodyPr>
          <a:lstStyle/>
          <a:p>
            <a:pPr algn="ctr"/>
            <a:r>
              <a:rPr lang="sk-SK" sz="1600" dirty="0"/>
              <a:t>strmienok</a:t>
            </a:r>
          </a:p>
        </p:txBody>
      </p:sp>
      <p:sp>
        <p:nvSpPr>
          <p:cNvPr id="9" name="BlokTextu 8">
            <a:extLst>
              <a:ext uri="{FF2B5EF4-FFF2-40B4-BE49-F238E27FC236}">
                <a16:creationId xmlns:a16="http://schemas.microsoft.com/office/drawing/2014/main" id="{A3663A82-0C1B-47F8-BD45-729BA56F7D6B}"/>
              </a:ext>
            </a:extLst>
          </p:cNvPr>
          <p:cNvSpPr txBox="1"/>
          <p:nvPr/>
        </p:nvSpPr>
        <p:spPr>
          <a:xfrm>
            <a:off x="6226871" y="6517110"/>
            <a:ext cx="1857071" cy="246221"/>
          </a:xfrm>
          <a:prstGeom prst="rect">
            <a:avLst/>
          </a:prstGeom>
          <a:solidFill>
            <a:schemeClr val="bg1"/>
          </a:solidFill>
        </p:spPr>
        <p:txBody>
          <a:bodyPr wrap="square" lIns="0" tIns="0" rIns="0" bIns="0" rtlCol="0">
            <a:spAutoFit/>
          </a:bodyPr>
          <a:lstStyle/>
          <a:p>
            <a:pPr algn="ctr"/>
            <a:r>
              <a:rPr lang="sk-SK" sz="1600" dirty="0" err="1"/>
              <a:t>Eustachova</a:t>
            </a:r>
            <a:r>
              <a:rPr lang="sk-SK" sz="1600" dirty="0"/>
              <a:t> trubica</a:t>
            </a:r>
          </a:p>
        </p:txBody>
      </p:sp>
      <p:sp>
        <p:nvSpPr>
          <p:cNvPr id="10" name="BlokTextu 9">
            <a:extLst>
              <a:ext uri="{FF2B5EF4-FFF2-40B4-BE49-F238E27FC236}">
                <a16:creationId xmlns:a16="http://schemas.microsoft.com/office/drawing/2014/main" id="{D76ECFB9-B4EC-4B73-912A-E688F93F81F9}"/>
              </a:ext>
            </a:extLst>
          </p:cNvPr>
          <p:cNvSpPr txBox="1"/>
          <p:nvPr/>
        </p:nvSpPr>
        <p:spPr>
          <a:xfrm>
            <a:off x="7829181" y="6124321"/>
            <a:ext cx="1347187" cy="246221"/>
          </a:xfrm>
          <a:prstGeom prst="rect">
            <a:avLst/>
          </a:prstGeom>
          <a:solidFill>
            <a:schemeClr val="bg1"/>
          </a:solidFill>
        </p:spPr>
        <p:txBody>
          <a:bodyPr wrap="square" lIns="0" tIns="0" rIns="0" bIns="0" rtlCol="0">
            <a:spAutoFit/>
          </a:bodyPr>
          <a:lstStyle/>
          <a:p>
            <a:pPr algn="ctr"/>
            <a:r>
              <a:rPr lang="sk-SK" sz="1600" dirty="0" err="1"/>
              <a:t>stereocílie</a:t>
            </a:r>
            <a:endParaRPr lang="sk-SK" sz="1600" dirty="0"/>
          </a:p>
        </p:txBody>
      </p:sp>
      <p:sp>
        <p:nvSpPr>
          <p:cNvPr id="11" name="BlokTextu 10">
            <a:extLst>
              <a:ext uri="{FF2B5EF4-FFF2-40B4-BE49-F238E27FC236}">
                <a16:creationId xmlns:a16="http://schemas.microsoft.com/office/drawing/2014/main" id="{08316FC8-608A-457C-8A56-5783F1CC5F8F}"/>
              </a:ext>
            </a:extLst>
          </p:cNvPr>
          <p:cNvSpPr txBox="1"/>
          <p:nvPr/>
        </p:nvSpPr>
        <p:spPr>
          <a:xfrm>
            <a:off x="9867298" y="5621267"/>
            <a:ext cx="1347187" cy="246221"/>
          </a:xfrm>
          <a:prstGeom prst="rect">
            <a:avLst/>
          </a:prstGeom>
          <a:solidFill>
            <a:schemeClr val="bg1"/>
          </a:solidFill>
        </p:spPr>
        <p:txBody>
          <a:bodyPr wrap="square" lIns="0" tIns="0" rIns="0" bIns="0" rtlCol="0">
            <a:spAutoFit/>
          </a:bodyPr>
          <a:lstStyle/>
          <a:p>
            <a:pPr algn="ctr"/>
            <a:r>
              <a:rPr lang="sk-SK" sz="1600" dirty="0" err="1"/>
              <a:t>Cortiho</a:t>
            </a:r>
            <a:r>
              <a:rPr lang="sk-SK" sz="1600" dirty="0"/>
              <a:t> orgán</a:t>
            </a:r>
          </a:p>
        </p:txBody>
      </p:sp>
      <p:sp>
        <p:nvSpPr>
          <p:cNvPr id="12" name="BlokTextu 11">
            <a:extLst>
              <a:ext uri="{FF2B5EF4-FFF2-40B4-BE49-F238E27FC236}">
                <a16:creationId xmlns:a16="http://schemas.microsoft.com/office/drawing/2014/main" id="{E309226C-FD87-441B-A37A-E8FDEFE15EB0}"/>
              </a:ext>
            </a:extLst>
          </p:cNvPr>
          <p:cNvSpPr txBox="1"/>
          <p:nvPr/>
        </p:nvSpPr>
        <p:spPr>
          <a:xfrm>
            <a:off x="6362098" y="258891"/>
            <a:ext cx="1347187" cy="492443"/>
          </a:xfrm>
          <a:prstGeom prst="rect">
            <a:avLst/>
          </a:prstGeom>
          <a:solidFill>
            <a:schemeClr val="bg1"/>
          </a:solidFill>
        </p:spPr>
        <p:txBody>
          <a:bodyPr wrap="square" lIns="0" tIns="0" rIns="0" bIns="0" rtlCol="0">
            <a:spAutoFit/>
          </a:bodyPr>
          <a:lstStyle/>
          <a:p>
            <a:pPr algn="ctr"/>
            <a:r>
              <a:rPr lang="sk-SK" sz="1600" dirty="0"/>
              <a:t>rovnovážny orgán</a:t>
            </a:r>
          </a:p>
        </p:txBody>
      </p:sp>
      <p:sp>
        <p:nvSpPr>
          <p:cNvPr id="13" name="BlokTextu 12">
            <a:extLst>
              <a:ext uri="{FF2B5EF4-FFF2-40B4-BE49-F238E27FC236}">
                <a16:creationId xmlns:a16="http://schemas.microsoft.com/office/drawing/2014/main" id="{6F1B0E90-5D7F-4AA8-96CE-C3BCC6CADD22}"/>
              </a:ext>
            </a:extLst>
          </p:cNvPr>
          <p:cNvSpPr txBox="1"/>
          <p:nvPr/>
        </p:nvSpPr>
        <p:spPr>
          <a:xfrm>
            <a:off x="7709285" y="146571"/>
            <a:ext cx="907656" cy="246221"/>
          </a:xfrm>
          <a:prstGeom prst="rect">
            <a:avLst/>
          </a:prstGeom>
          <a:solidFill>
            <a:schemeClr val="bg1"/>
          </a:solidFill>
        </p:spPr>
        <p:txBody>
          <a:bodyPr wrap="square" lIns="0" tIns="0" rIns="0" bIns="0" rtlCol="0">
            <a:spAutoFit/>
          </a:bodyPr>
          <a:lstStyle/>
          <a:p>
            <a:pPr algn="ctr"/>
            <a:r>
              <a:rPr lang="sk-SK" sz="1600" dirty="0"/>
              <a:t>okienko</a:t>
            </a:r>
          </a:p>
        </p:txBody>
      </p:sp>
      <p:sp>
        <p:nvSpPr>
          <p:cNvPr id="14" name="BlokTextu 13">
            <a:extLst>
              <a:ext uri="{FF2B5EF4-FFF2-40B4-BE49-F238E27FC236}">
                <a16:creationId xmlns:a16="http://schemas.microsoft.com/office/drawing/2014/main" id="{362130F6-A057-4E17-8E2E-FB28837B6164}"/>
              </a:ext>
            </a:extLst>
          </p:cNvPr>
          <p:cNvSpPr txBox="1"/>
          <p:nvPr/>
        </p:nvSpPr>
        <p:spPr>
          <a:xfrm>
            <a:off x="8626118" y="122443"/>
            <a:ext cx="907656" cy="246221"/>
          </a:xfrm>
          <a:prstGeom prst="rect">
            <a:avLst/>
          </a:prstGeom>
          <a:solidFill>
            <a:schemeClr val="bg1"/>
          </a:solidFill>
        </p:spPr>
        <p:txBody>
          <a:bodyPr wrap="square" lIns="0" tIns="0" rIns="0" bIns="0" rtlCol="0">
            <a:spAutoFit/>
          </a:bodyPr>
          <a:lstStyle/>
          <a:p>
            <a:pPr algn="ctr"/>
            <a:r>
              <a:rPr lang="sk-SK" sz="1600" dirty="0" err="1"/>
              <a:t>kochlea</a:t>
            </a:r>
            <a:endParaRPr lang="sk-SK" sz="1600" dirty="0"/>
          </a:p>
        </p:txBody>
      </p:sp>
      <p:sp>
        <p:nvSpPr>
          <p:cNvPr id="15" name="BlokTextu 14">
            <a:extLst>
              <a:ext uri="{FF2B5EF4-FFF2-40B4-BE49-F238E27FC236}">
                <a16:creationId xmlns:a16="http://schemas.microsoft.com/office/drawing/2014/main" id="{BED4270B-AAA4-4B15-8688-445F7B8058D0}"/>
              </a:ext>
            </a:extLst>
          </p:cNvPr>
          <p:cNvSpPr txBox="1"/>
          <p:nvPr/>
        </p:nvSpPr>
        <p:spPr>
          <a:xfrm>
            <a:off x="9346302" y="751334"/>
            <a:ext cx="907656" cy="492443"/>
          </a:xfrm>
          <a:prstGeom prst="rect">
            <a:avLst/>
          </a:prstGeom>
          <a:solidFill>
            <a:schemeClr val="bg1"/>
          </a:solidFill>
        </p:spPr>
        <p:txBody>
          <a:bodyPr wrap="square" lIns="0" tIns="0" rIns="0" bIns="0" rtlCol="0">
            <a:spAutoFit/>
          </a:bodyPr>
          <a:lstStyle/>
          <a:p>
            <a:pPr algn="ctr"/>
            <a:r>
              <a:rPr lang="sk-SK" sz="1600" dirty="0"/>
              <a:t>sluchový nerv</a:t>
            </a:r>
          </a:p>
        </p:txBody>
      </p:sp>
      <p:sp>
        <p:nvSpPr>
          <p:cNvPr id="16" name="BlokTextu 15">
            <a:extLst>
              <a:ext uri="{FF2B5EF4-FFF2-40B4-BE49-F238E27FC236}">
                <a16:creationId xmlns:a16="http://schemas.microsoft.com/office/drawing/2014/main" id="{89F6BA6A-E26A-4C0B-B855-F877F001A6B9}"/>
              </a:ext>
            </a:extLst>
          </p:cNvPr>
          <p:cNvSpPr txBox="1"/>
          <p:nvPr/>
        </p:nvSpPr>
        <p:spPr>
          <a:xfrm>
            <a:off x="9914996" y="202731"/>
            <a:ext cx="1232003" cy="492443"/>
          </a:xfrm>
          <a:prstGeom prst="rect">
            <a:avLst/>
          </a:prstGeom>
          <a:solidFill>
            <a:schemeClr val="bg1"/>
          </a:solidFill>
        </p:spPr>
        <p:txBody>
          <a:bodyPr wrap="square" lIns="0" tIns="0" rIns="0" bIns="0" rtlCol="0">
            <a:spAutoFit/>
          </a:bodyPr>
          <a:lstStyle/>
          <a:p>
            <a:pPr algn="ctr"/>
            <a:r>
              <a:rPr lang="sk-SK" sz="1600" dirty="0" err="1"/>
              <a:t>bazilárna</a:t>
            </a:r>
            <a:r>
              <a:rPr lang="sk-SK" sz="1600" dirty="0"/>
              <a:t> membrána</a:t>
            </a:r>
          </a:p>
        </p:txBody>
      </p:sp>
    </p:spTree>
    <p:extLst>
      <p:ext uri="{BB962C8B-B14F-4D97-AF65-F5344CB8AC3E}">
        <p14:creationId xmlns:p14="http://schemas.microsoft.com/office/powerpoint/2010/main" val="3634584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032280"/>
          </a:xfrm>
        </p:spPr>
        <p:txBody>
          <a:bodyPr/>
          <a:lstStyle/>
          <a:p>
            <a:r>
              <a:rPr lang="sk-SK" b="1" cap="none" dirty="0">
                <a:latin typeface="Trebuchet MS" panose="020B0603020202020204" pitchFamily="34" charset="0"/>
              </a:rPr>
              <a:t>Prenos zvuku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379379" y="1343565"/>
            <a:ext cx="11362451" cy="5369668"/>
          </a:xfrm>
        </p:spPr>
        <p:txBody>
          <a:bodyPr>
            <a:normAutofit fontScale="92500"/>
          </a:bodyPr>
          <a:lstStyle/>
          <a:p>
            <a:pPr>
              <a:lnSpc>
                <a:spcPct val="113000"/>
              </a:lnSpc>
            </a:pPr>
            <a:r>
              <a:rPr lang="sk-SK" sz="2800" b="1" dirty="0">
                <a:solidFill>
                  <a:srgbClr val="0066CC"/>
                </a:solidFill>
                <a:latin typeface="Trebuchet MS" panose="020B0603020202020204" pitchFamily="34" charset="0"/>
              </a:rPr>
              <a:t>Vonkajšie ucho</a:t>
            </a:r>
            <a:r>
              <a:rPr lang="sk-SK" sz="2800" dirty="0">
                <a:latin typeface="Trebuchet MS" panose="020B0603020202020204" pitchFamily="34" charset="0"/>
              </a:rPr>
              <a:t>: tlaková vlna je zachytávaná ušnicou, zvuk sa šíri zvukovodom až na </a:t>
            </a:r>
            <a:r>
              <a:rPr lang="sk-SK" sz="2800" dirty="0" err="1">
                <a:latin typeface="Trebuchet MS" panose="020B0603020202020204" pitchFamily="34" charset="0"/>
              </a:rPr>
              <a:t>tympanickú</a:t>
            </a:r>
            <a:r>
              <a:rPr lang="sk-SK" sz="2800" dirty="0">
                <a:latin typeface="Trebuchet MS" panose="020B0603020202020204" pitchFamily="34" charset="0"/>
              </a:rPr>
              <a:t> membránu (bubienok) a spôsobí jeho rozochvenie.</a:t>
            </a:r>
          </a:p>
          <a:p>
            <a:pPr>
              <a:lnSpc>
                <a:spcPct val="113000"/>
              </a:lnSpc>
            </a:pPr>
            <a:r>
              <a:rPr lang="sk-SK" sz="2800" b="1" dirty="0">
                <a:solidFill>
                  <a:srgbClr val="0066CC"/>
                </a:solidFill>
                <a:latin typeface="Trebuchet MS" panose="020B0603020202020204" pitchFamily="34" charset="0"/>
              </a:rPr>
              <a:t>Stredné ucho</a:t>
            </a:r>
            <a:r>
              <a:rPr lang="sk-SK" sz="2800" dirty="0">
                <a:latin typeface="Trebuchet MS" panose="020B0603020202020204" pitchFamily="34" charset="0"/>
              </a:rPr>
              <a:t>: zvuk sa prenáša cez sluchové kostičky a oválne okienko        až na tekutinu vnútorného ucha – </a:t>
            </a:r>
            <a:r>
              <a:rPr lang="sk-SK" sz="2800" dirty="0" err="1">
                <a:latin typeface="Trebuchet MS" panose="020B0603020202020204" pitchFamily="34" charset="0"/>
              </a:rPr>
              <a:t>perilymfu</a:t>
            </a:r>
            <a:r>
              <a:rPr lang="sk-SK" sz="2800" dirty="0">
                <a:latin typeface="Trebuchet MS" panose="020B0603020202020204" pitchFamily="34" charset="0"/>
              </a:rPr>
              <a:t>. </a:t>
            </a:r>
            <a:r>
              <a:rPr lang="sk-SK" sz="2800" b="1" dirty="0">
                <a:latin typeface="Trebuchet MS" panose="020B0603020202020204" pitchFamily="34" charset="0"/>
              </a:rPr>
              <a:t>Kostičky primárne slúžia   na vyrovnávanie akustickej impedancie medzi vzduchom a tekutinou. </a:t>
            </a:r>
            <a:r>
              <a:rPr lang="sk-SK" sz="2800" dirty="0">
                <a:latin typeface="Trebuchet MS" panose="020B0603020202020204" pitchFamily="34" charset="0"/>
              </a:rPr>
              <a:t>Ak by neexistovalo stredné ucho s kostičkami – približne iba 1/30 energie by prešlo do vnútorného ucha, zvyšok by bol odrazený späť do ucha vonkajšieho. Sekundárne umožňuje efektívnejší prenos zvuku na vnútorné ucho pomocou pákového mechanizmu kostičiek. V neposlednom rade zabezpečuje ochranu vnútorného ucha pred nadmerne silným hlukom.</a:t>
            </a:r>
          </a:p>
        </p:txBody>
      </p:sp>
    </p:spTree>
    <p:extLst>
      <p:ext uri="{BB962C8B-B14F-4D97-AF65-F5344CB8AC3E}">
        <p14:creationId xmlns:p14="http://schemas.microsoft.com/office/powerpoint/2010/main" val="38627236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Skupina 17">
            <a:extLst>
              <a:ext uri="{FF2B5EF4-FFF2-40B4-BE49-F238E27FC236}">
                <a16:creationId xmlns:a16="http://schemas.microsoft.com/office/drawing/2014/main" id="{C9DD2405-06D5-4F8F-9818-616CE147B2ED}"/>
              </a:ext>
            </a:extLst>
          </p:cNvPr>
          <p:cNvGrpSpPr/>
          <p:nvPr/>
        </p:nvGrpSpPr>
        <p:grpSpPr>
          <a:xfrm>
            <a:off x="168275" y="0"/>
            <a:ext cx="11855450" cy="6858000"/>
            <a:chOff x="168275" y="0"/>
            <a:chExt cx="11855450" cy="6858000"/>
          </a:xfrm>
        </p:grpSpPr>
        <p:grpSp>
          <p:nvGrpSpPr>
            <p:cNvPr id="2" name="Skupina 1">
              <a:extLst>
                <a:ext uri="{FF2B5EF4-FFF2-40B4-BE49-F238E27FC236}">
                  <a16:creationId xmlns:a16="http://schemas.microsoft.com/office/drawing/2014/main" id="{B32531BA-30F6-4356-9350-9DF8FCD40CF8}"/>
                </a:ext>
              </a:extLst>
            </p:cNvPr>
            <p:cNvGrpSpPr/>
            <p:nvPr/>
          </p:nvGrpSpPr>
          <p:grpSpPr>
            <a:xfrm>
              <a:off x="168275" y="0"/>
              <a:ext cx="11855450" cy="6858000"/>
              <a:chOff x="168275" y="0"/>
              <a:chExt cx="11855450" cy="6858000"/>
            </a:xfrm>
          </p:grpSpPr>
          <p:grpSp>
            <p:nvGrpSpPr>
              <p:cNvPr id="16" name="Skupina 15">
                <a:extLst>
                  <a:ext uri="{FF2B5EF4-FFF2-40B4-BE49-F238E27FC236}">
                    <a16:creationId xmlns:a16="http://schemas.microsoft.com/office/drawing/2014/main" id="{89D66864-506F-4A9D-B332-96C46922904C}"/>
                  </a:ext>
                </a:extLst>
              </p:cNvPr>
              <p:cNvGrpSpPr/>
              <p:nvPr/>
            </p:nvGrpSpPr>
            <p:grpSpPr>
              <a:xfrm>
                <a:off x="168275" y="0"/>
                <a:ext cx="11855450" cy="6858000"/>
                <a:chOff x="168275" y="0"/>
                <a:chExt cx="11855450" cy="6858000"/>
              </a:xfrm>
            </p:grpSpPr>
            <p:pic>
              <p:nvPicPr>
                <p:cNvPr id="1032" name="Picture 8" descr="Organ of Corti | anatomy | Britannica">
                  <a:extLst>
                    <a:ext uri="{FF2B5EF4-FFF2-40B4-BE49-F238E27FC236}">
                      <a16:creationId xmlns:a16="http://schemas.microsoft.com/office/drawing/2014/main" id="{6EEAD919-45D3-439C-8CD5-B0007D4A3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5" y="0"/>
                  <a:ext cx="1185545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BlokTextu 2">
                  <a:extLst>
                    <a:ext uri="{FF2B5EF4-FFF2-40B4-BE49-F238E27FC236}">
                      <a16:creationId xmlns:a16="http://schemas.microsoft.com/office/drawing/2014/main" id="{F37AFA14-42E9-4478-9023-B9E17D8FF7B1}"/>
                    </a:ext>
                  </a:extLst>
                </p:cNvPr>
                <p:cNvSpPr txBox="1"/>
                <p:nvPr/>
              </p:nvSpPr>
              <p:spPr>
                <a:xfrm>
                  <a:off x="315591" y="97104"/>
                  <a:ext cx="697042" cy="276999"/>
                </a:xfrm>
                <a:prstGeom prst="rect">
                  <a:avLst/>
                </a:prstGeom>
                <a:solidFill>
                  <a:schemeClr val="bg1"/>
                </a:solidFill>
              </p:spPr>
              <p:txBody>
                <a:bodyPr wrap="square" lIns="0" tIns="0" rIns="0" bIns="0" rtlCol="0">
                  <a:spAutoFit/>
                </a:bodyPr>
                <a:lstStyle/>
                <a:p>
                  <a:r>
                    <a:rPr lang="sk-SK" dirty="0"/>
                    <a:t>ušnica</a:t>
                  </a:r>
                </a:p>
              </p:txBody>
            </p:sp>
            <p:sp>
              <p:nvSpPr>
                <p:cNvPr id="4" name="BlokTextu 3">
                  <a:extLst>
                    <a:ext uri="{FF2B5EF4-FFF2-40B4-BE49-F238E27FC236}">
                      <a16:creationId xmlns:a16="http://schemas.microsoft.com/office/drawing/2014/main" id="{28DFD791-65E9-49FF-84EA-6E0340FA7A10}"/>
                    </a:ext>
                  </a:extLst>
                </p:cNvPr>
                <p:cNvSpPr txBox="1"/>
                <p:nvPr/>
              </p:nvSpPr>
              <p:spPr>
                <a:xfrm>
                  <a:off x="315591" y="4441179"/>
                  <a:ext cx="1263705" cy="276999"/>
                </a:xfrm>
                <a:prstGeom prst="rect">
                  <a:avLst/>
                </a:prstGeom>
                <a:solidFill>
                  <a:schemeClr val="bg1"/>
                </a:solidFill>
              </p:spPr>
              <p:txBody>
                <a:bodyPr wrap="square" lIns="0" tIns="0" rIns="0" bIns="0" rtlCol="0">
                  <a:spAutoFit/>
                </a:bodyPr>
                <a:lstStyle/>
                <a:p>
                  <a:r>
                    <a:rPr lang="sk-SK" dirty="0"/>
                    <a:t>  zvuk</a:t>
                  </a:r>
                </a:p>
              </p:txBody>
            </p:sp>
            <p:sp>
              <p:nvSpPr>
                <p:cNvPr id="5" name="BlokTextu 4">
                  <a:extLst>
                    <a:ext uri="{FF2B5EF4-FFF2-40B4-BE49-F238E27FC236}">
                      <a16:creationId xmlns:a16="http://schemas.microsoft.com/office/drawing/2014/main" id="{EC426588-65EE-4573-9AE1-E1E65EC623CC}"/>
                    </a:ext>
                  </a:extLst>
                </p:cNvPr>
                <p:cNvSpPr txBox="1"/>
                <p:nvPr/>
              </p:nvSpPr>
              <p:spPr>
                <a:xfrm>
                  <a:off x="2539551" y="1916464"/>
                  <a:ext cx="2194290" cy="276999"/>
                </a:xfrm>
                <a:prstGeom prst="rect">
                  <a:avLst/>
                </a:prstGeom>
                <a:solidFill>
                  <a:schemeClr val="bg1"/>
                </a:solidFill>
              </p:spPr>
              <p:txBody>
                <a:bodyPr wrap="square" lIns="0" tIns="0" rIns="0" bIns="0" rtlCol="0">
                  <a:spAutoFit/>
                </a:bodyPr>
                <a:lstStyle/>
                <a:p>
                  <a:pPr algn="ctr"/>
                  <a:r>
                    <a:rPr lang="sk-SK" dirty="0" err="1"/>
                    <a:t>auditórny</a:t>
                  </a:r>
                  <a:r>
                    <a:rPr lang="sk-SK" dirty="0"/>
                    <a:t> kanál</a:t>
                  </a:r>
                </a:p>
              </p:txBody>
            </p:sp>
            <p:sp>
              <p:nvSpPr>
                <p:cNvPr id="6" name="BlokTextu 5">
                  <a:extLst>
                    <a:ext uri="{FF2B5EF4-FFF2-40B4-BE49-F238E27FC236}">
                      <a16:creationId xmlns:a16="http://schemas.microsoft.com/office/drawing/2014/main" id="{4037CB40-12AB-4E7A-BE75-F3E518C01069}"/>
                    </a:ext>
                  </a:extLst>
                </p:cNvPr>
                <p:cNvSpPr txBox="1"/>
                <p:nvPr/>
              </p:nvSpPr>
              <p:spPr>
                <a:xfrm>
                  <a:off x="4203139" y="74696"/>
                  <a:ext cx="1202341" cy="276999"/>
                </a:xfrm>
                <a:prstGeom prst="rect">
                  <a:avLst/>
                </a:prstGeom>
                <a:solidFill>
                  <a:schemeClr val="bg1"/>
                </a:solidFill>
              </p:spPr>
              <p:txBody>
                <a:bodyPr wrap="square" lIns="0" tIns="0" rIns="0" bIns="0" rtlCol="0">
                  <a:spAutoFit/>
                </a:bodyPr>
                <a:lstStyle/>
                <a:p>
                  <a:pPr algn="ctr"/>
                  <a:r>
                    <a:rPr lang="sk-SK" dirty="0"/>
                    <a:t>kladivko</a:t>
                  </a:r>
                </a:p>
              </p:txBody>
            </p:sp>
            <p:sp>
              <p:nvSpPr>
                <p:cNvPr id="7" name="BlokTextu 6">
                  <a:extLst>
                    <a:ext uri="{FF2B5EF4-FFF2-40B4-BE49-F238E27FC236}">
                      <a16:creationId xmlns:a16="http://schemas.microsoft.com/office/drawing/2014/main" id="{95E39504-723C-4B69-988B-5AFE24C333A6}"/>
                    </a:ext>
                  </a:extLst>
                </p:cNvPr>
                <p:cNvSpPr txBox="1"/>
                <p:nvPr/>
              </p:nvSpPr>
              <p:spPr>
                <a:xfrm>
                  <a:off x="6038682" y="97104"/>
                  <a:ext cx="1202341" cy="276999"/>
                </a:xfrm>
                <a:prstGeom prst="rect">
                  <a:avLst/>
                </a:prstGeom>
                <a:solidFill>
                  <a:schemeClr val="bg1"/>
                </a:solidFill>
              </p:spPr>
              <p:txBody>
                <a:bodyPr wrap="square" lIns="0" tIns="0" rIns="0" bIns="0" rtlCol="0">
                  <a:spAutoFit/>
                </a:bodyPr>
                <a:lstStyle/>
                <a:p>
                  <a:pPr algn="ctr"/>
                  <a:r>
                    <a:rPr lang="sk-SK" dirty="0"/>
                    <a:t>nákovka</a:t>
                  </a:r>
                </a:p>
              </p:txBody>
            </p:sp>
            <p:sp>
              <p:nvSpPr>
                <p:cNvPr id="8" name="BlokTextu 7">
                  <a:extLst>
                    <a:ext uri="{FF2B5EF4-FFF2-40B4-BE49-F238E27FC236}">
                      <a16:creationId xmlns:a16="http://schemas.microsoft.com/office/drawing/2014/main" id="{E2386FCA-5B89-4693-A652-4BA3FF3A83C7}"/>
                    </a:ext>
                  </a:extLst>
                </p:cNvPr>
                <p:cNvSpPr txBox="1"/>
                <p:nvPr/>
              </p:nvSpPr>
              <p:spPr>
                <a:xfrm>
                  <a:off x="5915952" y="4473547"/>
                  <a:ext cx="1202341" cy="276999"/>
                </a:xfrm>
                <a:prstGeom prst="rect">
                  <a:avLst/>
                </a:prstGeom>
                <a:solidFill>
                  <a:schemeClr val="bg1"/>
                </a:solidFill>
              </p:spPr>
              <p:txBody>
                <a:bodyPr wrap="square" lIns="0" tIns="0" rIns="0" bIns="0" rtlCol="0">
                  <a:spAutoFit/>
                </a:bodyPr>
                <a:lstStyle/>
                <a:p>
                  <a:pPr algn="ctr"/>
                  <a:r>
                    <a:rPr lang="sk-SK" dirty="0"/>
                    <a:t>strmienok</a:t>
                  </a:r>
                </a:p>
              </p:txBody>
            </p:sp>
            <p:sp>
              <p:nvSpPr>
                <p:cNvPr id="9" name="BlokTextu 8">
                  <a:extLst>
                    <a:ext uri="{FF2B5EF4-FFF2-40B4-BE49-F238E27FC236}">
                      <a16:creationId xmlns:a16="http://schemas.microsoft.com/office/drawing/2014/main" id="{F06194E2-151F-493E-A00F-D5F7144F1478}"/>
                    </a:ext>
                  </a:extLst>
                </p:cNvPr>
                <p:cNvSpPr txBox="1"/>
                <p:nvPr/>
              </p:nvSpPr>
              <p:spPr>
                <a:xfrm>
                  <a:off x="5496515" y="5992153"/>
                  <a:ext cx="1084333" cy="492443"/>
                </a:xfrm>
                <a:prstGeom prst="rect">
                  <a:avLst/>
                </a:prstGeom>
                <a:solidFill>
                  <a:schemeClr val="bg1"/>
                </a:solidFill>
              </p:spPr>
              <p:txBody>
                <a:bodyPr wrap="square" lIns="0" tIns="0" rIns="0" bIns="0" rtlCol="0">
                  <a:spAutoFit/>
                </a:bodyPr>
                <a:lstStyle/>
                <a:p>
                  <a:pPr algn="ctr"/>
                  <a:r>
                    <a:rPr lang="sk-SK" sz="1600" dirty="0"/>
                    <a:t>vonkajšie ucho</a:t>
                  </a:r>
                </a:p>
              </p:txBody>
            </p:sp>
            <p:sp>
              <p:nvSpPr>
                <p:cNvPr id="10" name="BlokTextu 9">
                  <a:extLst>
                    <a:ext uri="{FF2B5EF4-FFF2-40B4-BE49-F238E27FC236}">
                      <a16:creationId xmlns:a16="http://schemas.microsoft.com/office/drawing/2014/main" id="{A5862053-C478-4511-968A-A2996C36A443}"/>
                    </a:ext>
                  </a:extLst>
                </p:cNvPr>
                <p:cNvSpPr txBox="1"/>
                <p:nvPr/>
              </p:nvSpPr>
              <p:spPr>
                <a:xfrm>
                  <a:off x="6639852" y="1411539"/>
                  <a:ext cx="1666960" cy="276999"/>
                </a:xfrm>
                <a:prstGeom prst="rect">
                  <a:avLst/>
                </a:prstGeom>
                <a:solidFill>
                  <a:schemeClr val="bg1"/>
                </a:solidFill>
              </p:spPr>
              <p:txBody>
                <a:bodyPr wrap="square" lIns="0" tIns="0" rIns="0" bIns="0" rtlCol="0">
                  <a:spAutoFit/>
                </a:bodyPr>
                <a:lstStyle/>
                <a:p>
                  <a:pPr algn="ctr"/>
                  <a:r>
                    <a:rPr lang="sk-SK" dirty="0"/>
                    <a:t>oválne okienko</a:t>
                  </a:r>
                </a:p>
              </p:txBody>
            </p:sp>
            <p:sp>
              <p:nvSpPr>
                <p:cNvPr id="11" name="BlokTextu 10">
                  <a:extLst>
                    <a:ext uri="{FF2B5EF4-FFF2-40B4-BE49-F238E27FC236}">
                      <a16:creationId xmlns:a16="http://schemas.microsoft.com/office/drawing/2014/main" id="{86D628A3-B156-472B-9C6B-9C269810F752}"/>
                    </a:ext>
                  </a:extLst>
                </p:cNvPr>
                <p:cNvSpPr txBox="1"/>
                <p:nvPr/>
              </p:nvSpPr>
              <p:spPr>
                <a:xfrm>
                  <a:off x="8511474" y="4539218"/>
                  <a:ext cx="1538834" cy="276999"/>
                </a:xfrm>
                <a:prstGeom prst="rect">
                  <a:avLst/>
                </a:prstGeom>
                <a:solidFill>
                  <a:schemeClr val="bg1"/>
                </a:solidFill>
              </p:spPr>
              <p:txBody>
                <a:bodyPr wrap="square" lIns="0" tIns="0" rIns="0" bIns="0" rtlCol="0">
                  <a:spAutoFit/>
                </a:bodyPr>
                <a:lstStyle/>
                <a:p>
                  <a:pPr algn="ctr"/>
                  <a:r>
                    <a:rPr lang="sk-SK" dirty="0" err="1"/>
                    <a:t>Cortiho</a:t>
                  </a:r>
                  <a:r>
                    <a:rPr lang="sk-SK" dirty="0"/>
                    <a:t> orgán</a:t>
                  </a:r>
                </a:p>
              </p:txBody>
            </p:sp>
            <p:sp>
              <p:nvSpPr>
                <p:cNvPr id="12" name="BlokTextu 11">
                  <a:extLst>
                    <a:ext uri="{FF2B5EF4-FFF2-40B4-BE49-F238E27FC236}">
                      <a16:creationId xmlns:a16="http://schemas.microsoft.com/office/drawing/2014/main" id="{84F348A0-2181-42AD-9047-D3CE5072DBA4}"/>
                    </a:ext>
                  </a:extLst>
                </p:cNvPr>
                <p:cNvSpPr txBox="1"/>
                <p:nvPr/>
              </p:nvSpPr>
              <p:spPr>
                <a:xfrm>
                  <a:off x="9540510" y="5208574"/>
                  <a:ext cx="2306229" cy="276999"/>
                </a:xfrm>
                <a:prstGeom prst="rect">
                  <a:avLst/>
                </a:prstGeom>
                <a:solidFill>
                  <a:schemeClr val="bg1"/>
                </a:solidFill>
              </p:spPr>
              <p:txBody>
                <a:bodyPr wrap="square" lIns="0" tIns="0" rIns="0" bIns="0" rtlCol="0">
                  <a:spAutoFit/>
                </a:bodyPr>
                <a:lstStyle/>
                <a:p>
                  <a:pPr algn="ctr"/>
                  <a:r>
                    <a:rPr lang="sk-SK" dirty="0" err="1"/>
                    <a:t>bazilárna</a:t>
                  </a:r>
                  <a:r>
                    <a:rPr lang="sk-SK" dirty="0"/>
                    <a:t> membrána</a:t>
                  </a:r>
                </a:p>
              </p:txBody>
            </p:sp>
            <p:sp>
              <p:nvSpPr>
                <p:cNvPr id="13" name="BlokTextu 12">
                  <a:extLst>
                    <a:ext uri="{FF2B5EF4-FFF2-40B4-BE49-F238E27FC236}">
                      <a16:creationId xmlns:a16="http://schemas.microsoft.com/office/drawing/2014/main" id="{B73975AD-686F-4BC6-859E-5BFAC0B5CE71}"/>
                    </a:ext>
                  </a:extLst>
                </p:cNvPr>
                <p:cNvSpPr txBox="1"/>
                <p:nvPr/>
              </p:nvSpPr>
              <p:spPr>
                <a:xfrm>
                  <a:off x="11610200" y="1890839"/>
                  <a:ext cx="276999" cy="1662914"/>
                </a:xfrm>
                <a:prstGeom prst="rect">
                  <a:avLst/>
                </a:prstGeom>
                <a:solidFill>
                  <a:schemeClr val="bg1"/>
                </a:solidFill>
              </p:spPr>
              <p:txBody>
                <a:bodyPr vert="vert270" wrap="square" lIns="0" tIns="0" rIns="0" bIns="0" rtlCol="0">
                  <a:spAutoFit/>
                </a:bodyPr>
                <a:lstStyle/>
                <a:p>
                  <a:pPr algn="ctr"/>
                  <a:r>
                    <a:rPr lang="sk-SK" dirty="0" err="1"/>
                    <a:t>kochlea</a:t>
                  </a:r>
                  <a:endParaRPr lang="sk-SK" dirty="0"/>
                </a:p>
              </p:txBody>
            </p:sp>
            <p:sp>
              <p:nvSpPr>
                <p:cNvPr id="14" name="BlokTextu 13">
                  <a:extLst>
                    <a:ext uri="{FF2B5EF4-FFF2-40B4-BE49-F238E27FC236}">
                      <a16:creationId xmlns:a16="http://schemas.microsoft.com/office/drawing/2014/main" id="{D2EF6F0C-46A4-4C95-9743-87961A57D003}"/>
                    </a:ext>
                  </a:extLst>
                </p:cNvPr>
                <p:cNvSpPr txBox="1"/>
                <p:nvPr/>
              </p:nvSpPr>
              <p:spPr>
                <a:xfrm>
                  <a:off x="7566728" y="5992153"/>
                  <a:ext cx="1084333" cy="492443"/>
                </a:xfrm>
                <a:prstGeom prst="rect">
                  <a:avLst/>
                </a:prstGeom>
                <a:solidFill>
                  <a:schemeClr val="bg1"/>
                </a:solidFill>
              </p:spPr>
              <p:txBody>
                <a:bodyPr wrap="square" lIns="0" tIns="0" rIns="0" bIns="0" rtlCol="0">
                  <a:spAutoFit/>
                </a:bodyPr>
                <a:lstStyle/>
                <a:p>
                  <a:pPr algn="ctr"/>
                  <a:r>
                    <a:rPr lang="sk-SK" sz="1600" dirty="0"/>
                    <a:t>stredné ucho</a:t>
                  </a:r>
                </a:p>
              </p:txBody>
            </p:sp>
            <p:sp>
              <p:nvSpPr>
                <p:cNvPr id="15" name="BlokTextu 14">
                  <a:extLst>
                    <a:ext uri="{FF2B5EF4-FFF2-40B4-BE49-F238E27FC236}">
                      <a16:creationId xmlns:a16="http://schemas.microsoft.com/office/drawing/2014/main" id="{9576D95B-754D-4D3D-A4A2-04186A0B21D6}"/>
                    </a:ext>
                  </a:extLst>
                </p:cNvPr>
                <p:cNvSpPr txBox="1"/>
                <p:nvPr/>
              </p:nvSpPr>
              <p:spPr>
                <a:xfrm>
                  <a:off x="9701677" y="5992153"/>
                  <a:ext cx="1084333" cy="492443"/>
                </a:xfrm>
                <a:prstGeom prst="rect">
                  <a:avLst/>
                </a:prstGeom>
                <a:solidFill>
                  <a:schemeClr val="bg1"/>
                </a:solidFill>
              </p:spPr>
              <p:txBody>
                <a:bodyPr wrap="square" lIns="0" tIns="0" rIns="0" bIns="0" rtlCol="0">
                  <a:spAutoFit/>
                </a:bodyPr>
                <a:lstStyle/>
                <a:p>
                  <a:pPr algn="ctr"/>
                  <a:r>
                    <a:rPr lang="sk-SK" sz="1600" dirty="0"/>
                    <a:t>vnútorné ucho</a:t>
                  </a:r>
                </a:p>
              </p:txBody>
            </p:sp>
          </p:grpSp>
          <p:sp>
            <p:nvSpPr>
              <p:cNvPr id="17" name="BlokTextu 16">
                <a:extLst>
                  <a:ext uri="{FF2B5EF4-FFF2-40B4-BE49-F238E27FC236}">
                    <a16:creationId xmlns:a16="http://schemas.microsoft.com/office/drawing/2014/main" id="{201F2726-4C26-485F-B9AD-45949B2FF6CE}"/>
                  </a:ext>
                </a:extLst>
              </p:cNvPr>
              <p:cNvSpPr txBox="1"/>
              <p:nvPr/>
            </p:nvSpPr>
            <p:spPr>
              <a:xfrm>
                <a:off x="6284813" y="5192049"/>
                <a:ext cx="1918154" cy="276999"/>
              </a:xfrm>
              <a:prstGeom prst="rect">
                <a:avLst/>
              </a:prstGeom>
              <a:solidFill>
                <a:schemeClr val="bg1"/>
              </a:solidFill>
            </p:spPr>
            <p:txBody>
              <a:bodyPr wrap="square" lIns="0" tIns="0" rIns="0" bIns="0" rtlCol="0">
                <a:spAutoFit/>
              </a:bodyPr>
              <a:lstStyle/>
              <a:p>
                <a:pPr algn="ctr"/>
                <a:r>
                  <a:rPr lang="sk-SK" dirty="0"/>
                  <a:t>okrúhle okienko</a:t>
                </a:r>
              </a:p>
            </p:txBody>
          </p:sp>
        </p:grpSp>
        <p:sp>
          <p:nvSpPr>
            <p:cNvPr id="19" name="BlokTextu 18">
              <a:extLst>
                <a:ext uri="{FF2B5EF4-FFF2-40B4-BE49-F238E27FC236}">
                  <a16:creationId xmlns:a16="http://schemas.microsoft.com/office/drawing/2014/main" id="{84C30CE3-D2EA-43FB-85B0-7C05EFE71DC9}"/>
                </a:ext>
              </a:extLst>
            </p:cNvPr>
            <p:cNvSpPr txBox="1"/>
            <p:nvPr/>
          </p:nvSpPr>
          <p:spPr>
            <a:xfrm>
              <a:off x="3762796" y="4526038"/>
              <a:ext cx="1942089" cy="276999"/>
            </a:xfrm>
            <a:prstGeom prst="rect">
              <a:avLst/>
            </a:prstGeom>
            <a:solidFill>
              <a:schemeClr val="bg1"/>
            </a:solidFill>
          </p:spPr>
          <p:txBody>
            <a:bodyPr wrap="square" lIns="0" tIns="0" rIns="0" bIns="0" rtlCol="0">
              <a:spAutoFit/>
            </a:bodyPr>
            <a:lstStyle/>
            <a:p>
              <a:pPr algn="ctr"/>
              <a:r>
                <a:rPr lang="sk-SK" dirty="0"/>
                <a:t>bubienok</a:t>
              </a:r>
            </a:p>
          </p:txBody>
        </p:sp>
      </p:grpSp>
    </p:spTree>
    <p:extLst>
      <p:ext uri="{BB962C8B-B14F-4D97-AF65-F5344CB8AC3E}">
        <p14:creationId xmlns:p14="http://schemas.microsoft.com/office/powerpoint/2010/main" val="2399030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139284"/>
          </a:xfrm>
        </p:spPr>
        <p:txBody>
          <a:bodyPr/>
          <a:lstStyle/>
          <a:p>
            <a:r>
              <a:rPr lang="sk-SK" b="1" cap="none" dirty="0">
                <a:latin typeface="Trebuchet MS" panose="020B0603020202020204" pitchFamily="34" charset="0"/>
              </a:rPr>
              <a:t>Prenos zvuku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96311" y="1118020"/>
            <a:ext cx="11199377" cy="5516244"/>
          </a:xfrm>
        </p:spPr>
        <p:txBody>
          <a:bodyPr>
            <a:normAutofit/>
          </a:bodyPr>
          <a:lstStyle/>
          <a:p>
            <a:pPr>
              <a:lnSpc>
                <a:spcPct val="115000"/>
              </a:lnSpc>
            </a:pPr>
            <a:r>
              <a:rPr lang="sk-SK" sz="2400" b="1" dirty="0">
                <a:solidFill>
                  <a:srgbClr val="0066CC"/>
                </a:solidFill>
                <a:latin typeface="Trebuchet MS" panose="020B0603020202020204" pitchFamily="34" charset="0"/>
              </a:rPr>
              <a:t>Vnútorné ucho</a:t>
            </a:r>
            <a:r>
              <a:rPr lang="sk-SK" sz="2400" dirty="0">
                <a:latin typeface="Trebuchet MS" panose="020B0603020202020204" pitchFamily="34" charset="0"/>
              </a:rPr>
              <a:t>: zvuk vstupuje do slimáka cez oválne okienko. </a:t>
            </a:r>
            <a:br>
              <a:rPr lang="sk-SK" sz="2400" dirty="0">
                <a:latin typeface="Trebuchet MS" panose="020B0603020202020204" pitchFamily="34" charset="0"/>
              </a:rPr>
            </a:br>
            <a:r>
              <a:rPr lang="sk-SK" sz="2400" dirty="0">
                <a:latin typeface="Trebuchet MS" panose="020B0603020202020204" pitchFamily="34" charset="0"/>
              </a:rPr>
              <a:t>Slimák je rozdelený na 3 časti: </a:t>
            </a:r>
          </a:p>
          <a:p>
            <a:pPr lvl="1">
              <a:lnSpc>
                <a:spcPct val="115000"/>
              </a:lnSpc>
            </a:pPr>
            <a:r>
              <a:rPr lang="sk-SK" b="1" dirty="0" err="1">
                <a:latin typeface="Trebuchet MS" panose="020B0603020202020204" pitchFamily="34" charset="0"/>
              </a:rPr>
              <a:t>scala</a:t>
            </a:r>
            <a:r>
              <a:rPr lang="sk-SK" b="1" dirty="0">
                <a:latin typeface="Trebuchet MS" panose="020B0603020202020204" pitchFamily="34" charset="0"/>
              </a:rPr>
              <a:t> </a:t>
            </a:r>
            <a:r>
              <a:rPr lang="sk-SK" b="1" dirty="0" err="1">
                <a:latin typeface="Trebuchet MS" panose="020B0603020202020204" pitchFamily="34" charset="0"/>
              </a:rPr>
              <a:t>vestibuli</a:t>
            </a:r>
            <a:r>
              <a:rPr lang="sk-SK" b="1" dirty="0">
                <a:latin typeface="Trebuchet MS" panose="020B0603020202020204" pitchFamily="34" charset="0"/>
              </a:rPr>
              <a:t> </a:t>
            </a:r>
            <a:r>
              <a:rPr lang="sk-SK" dirty="0">
                <a:latin typeface="Trebuchet MS" panose="020B0603020202020204" pitchFamily="34" charset="0"/>
              </a:rPr>
              <a:t>(je vyplnená </a:t>
            </a:r>
            <a:r>
              <a:rPr lang="sk-SK" dirty="0" err="1">
                <a:latin typeface="Trebuchet MS" panose="020B0603020202020204" pitchFamily="34" charset="0"/>
              </a:rPr>
              <a:t>perilymfou</a:t>
            </a:r>
            <a:r>
              <a:rPr lang="sk-SK" dirty="0">
                <a:latin typeface="Trebuchet MS" panose="020B0603020202020204" pitchFamily="34" charset="0"/>
              </a:rPr>
              <a:t>, ktorá obsahuje vyššiu koncentráciu Na</a:t>
            </a:r>
            <a:r>
              <a:rPr lang="sk-SK" baseline="30000" dirty="0">
                <a:latin typeface="Trebuchet MS" panose="020B0603020202020204" pitchFamily="34" charset="0"/>
              </a:rPr>
              <a:t>+</a:t>
            </a:r>
            <a:r>
              <a:rPr lang="sk-SK" dirty="0">
                <a:latin typeface="Trebuchet MS" panose="020B0603020202020204" pitchFamily="34" charset="0"/>
              </a:rPr>
              <a:t> podobne ako </a:t>
            </a:r>
            <a:r>
              <a:rPr lang="sk-SK" dirty="0" err="1">
                <a:latin typeface="Trebuchet MS" panose="020B0603020202020204" pitchFamily="34" charset="0"/>
              </a:rPr>
              <a:t>extracelulárna</a:t>
            </a:r>
            <a:r>
              <a:rPr lang="sk-SK" dirty="0">
                <a:latin typeface="Trebuchet MS" panose="020B0603020202020204" pitchFamily="34" charset="0"/>
              </a:rPr>
              <a:t> tekutina) </a:t>
            </a:r>
          </a:p>
          <a:p>
            <a:pPr lvl="1">
              <a:lnSpc>
                <a:spcPct val="115000"/>
              </a:lnSpc>
            </a:pPr>
            <a:r>
              <a:rPr lang="sk-SK" b="1" dirty="0" err="1">
                <a:latin typeface="Trebuchet MS" panose="020B0603020202020204" pitchFamily="34" charset="0"/>
              </a:rPr>
              <a:t>scala</a:t>
            </a:r>
            <a:r>
              <a:rPr lang="sk-SK" b="1" dirty="0">
                <a:latin typeface="Trebuchet MS" panose="020B0603020202020204" pitchFamily="34" charset="0"/>
              </a:rPr>
              <a:t> </a:t>
            </a:r>
            <a:r>
              <a:rPr lang="sk-SK" b="1" dirty="0" err="1">
                <a:latin typeface="Trebuchet MS" panose="020B0603020202020204" pitchFamily="34" charset="0"/>
              </a:rPr>
              <a:t>media</a:t>
            </a:r>
            <a:r>
              <a:rPr lang="sk-SK" b="1" dirty="0">
                <a:latin typeface="Trebuchet MS" panose="020B0603020202020204" pitchFamily="34" charset="0"/>
              </a:rPr>
              <a:t> </a:t>
            </a:r>
            <a:r>
              <a:rPr lang="sk-SK" dirty="0">
                <a:latin typeface="Trebuchet MS" panose="020B0603020202020204" pitchFamily="34" charset="0"/>
              </a:rPr>
              <a:t>(je vyplnená  </a:t>
            </a:r>
            <a:r>
              <a:rPr lang="sk-SK" dirty="0" err="1">
                <a:latin typeface="Trebuchet MS" panose="020B0603020202020204" pitchFamily="34" charset="0"/>
              </a:rPr>
              <a:t>endolymfou</a:t>
            </a:r>
            <a:r>
              <a:rPr lang="sk-SK" dirty="0">
                <a:latin typeface="Trebuchet MS" panose="020B0603020202020204" pitchFamily="34" charset="0"/>
              </a:rPr>
              <a:t>, ktorá obsahuje vyššiu koncentráciu K</a:t>
            </a:r>
            <a:r>
              <a:rPr lang="sk-SK" baseline="30000" dirty="0">
                <a:latin typeface="Trebuchet MS" panose="020B0603020202020204" pitchFamily="34" charset="0"/>
              </a:rPr>
              <a:t>+</a:t>
            </a:r>
            <a:r>
              <a:rPr lang="sk-SK" dirty="0">
                <a:latin typeface="Trebuchet MS" panose="020B0603020202020204" pitchFamily="34" charset="0"/>
              </a:rPr>
              <a:t> podobne ako intracelulárna tekutina). Na </a:t>
            </a:r>
            <a:r>
              <a:rPr lang="sk-SK" dirty="0" err="1">
                <a:latin typeface="Trebuchet MS" panose="020B0603020202020204" pitchFamily="34" charset="0"/>
              </a:rPr>
              <a:t>bazilárnej</a:t>
            </a:r>
            <a:r>
              <a:rPr lang="sk-SK" dirty="0">
                <a:latin typeface="Trebuchet MS" panose="020B0603020202020204" pitchFamily="34" charset="0"/>
              </a:rPr>
              <a:t> membráne je </a:t>
            </a:r>
            <a:r>
              <a:rPr lang="sk-SK" dirty="0" err="1">
                <a:latin typeface="Trebuchet MS" panose="020B0603020202020204" pitchFamily="34" charset="0"/>
              </a:rPr>
              <a:t>Cortiho</a:t>
            </a:r>
            <a:r>
              <a:rPr lang="sk-SK" dirty="0">
                <a:latin typeface="Trebuchet MS" panose="020B0603020202020204" pitchFamily="34" charset="0"/>
              </a:rPr>
              <a:t> orgán s vnútornými a vonkajšími vláskovými bunkami. Obe majú na povrchu </a:t>
            </a:r>
            <a:r>
              <a:rPr lang="sk-SK" b="1" dirty="0" err="1">
                <a:latin typeface="Trebuchet MS" panose="020B0603020202020204" pitchFamily="34" charset="0"/>
              </a:rPr>
              <a:t>stereocílie</a:t>
            </a:r>
            <a:r>
              <a:rPr lang="sk-SK" dirty="0">
                <a:latin typeface="Trebuchet MS" panose="020B0603020202020204" pitchFamily="34" charset="0"/>
              </a:rPr>
              <a:t>. </a:t>
            </a:r>
            <a:r>
              <a:rPr lang="sk-SK" b="1" u="sng" dirty="0">
                <a:solidFill>
                  <a:srgbClr val="0066CC"/>
                </a:solidFill>
                <a:latin typeface="Trebuchet MS" panose="020B0603020202020204" pitchFamily="34" charset="0"/>
              </a:rPr>
              <a:t>Vnútorné vláskové bunky sú vlastné </a:t>
            </a:r>
            <a:r>
              <a:rPr lang="sk-SK" b="1" u="sng" dirty="0" err="1">
                <a:solidFill>
                  <a:srgbClr val="0066CC"/>
                </a:solidFill>
                <a:latin typeface="Trebuchet MS" panose="020B0603020202020204" pitchFamily="34" charset="0"/>
              </a:rPr>
              <a:t>mechanoreceptory</a:t>
            </a:r>
            <a:r>
              <a:rPr lang="sk-SK" b="1" u="sng" dirty="0">
                <a:solidFill>
                  <a:srgbClr val="0066CC"/>
                </a:solidFill>
                <a:latin typeface="Trebuchet MS" panose="020B0603020202020204" pitchFamily="34" charset="0"/>
              </a:rPr>
              <a:t> zvuku, vonkajšie modulujú zvukové vlny</a:t>
            </a:r>
            <a:r>
              <a:rPr lang="sk-SK" dirty="0">
                <a:latin typeface="Trebuchet MS" panose="020B0603020202020204" pitchFamily="34" charset="0"/>
              </a:rPr>
              <a:t>. Fungujú ako „</a:t>
            </a:r>
            <a:r>
              <a:rPr lang="sk-SK" dirty="0" err="1">
                <a:latin typeface="Trebuchet MS" panose="020B0603020202020204" pitchFamily="34" charset="0"/>
              </a:rPr>
              <a:t>kochleárny</a:t>
            </a:r>
            <a:r>
              <a:rPr lang="sk-SK" dirty="0">
                <a:latin typeface="Trebuchet MS" panose="020B0603020202020204" pitchFamily="34" charset="0"/>
              </a:rPr>
              <a:t> zosilňovač“, ktorý spresňuje citlivosť a frekvenčnú selektivitu zvukov. </a:t>
            </a:r>
          </a:p>
          <a:p>
            <a:pPr lvl="1">
              <a:lnSpc>
                <a:spcPct val="115000"/>
              </a:lnSpc>
            </a:pPr>
            <a:r>
              <a:rPr lang="sk-SK" b="1" dirty="0" err="1">
                <a:latin typeface="Trebuchet MS" panose="020B0603020202020204" pitchFamily="34" charset="0"/>
              </a:rPr>
              <a:t>scala</a:t>
            </a:r>
            <a:r>
              <a:rPr lang="sk-SK" b="1" dirty="0">
                <a:latin typeface="Trebuchet MS" panose="020B0603020202020204" pitchFamily="34" charset="0"/>
              </a:rPr>
              <a:t> </a:t>
            </a:r>
            <a:r>
              <a:rPr lang="sk-SK" b="1" dirty="0" err="1">
                <a:latin typeface="Trebuchet MS" panose="020B0603020202020204" pitchFamily="34" charset="0"/>
              </a:rPr>
              <a:t>tympani</a:t>
            </a:r>
            <a:r>
              <a:rPr lang="sk-SK" b="1" dirty="0">
                <a:latin typeface="Trebuchet MS" panose="020B0603020202020204" pitchFamily="34" charset="0"/>
              </a:rPr>
              <a:t> </a:t>
            </a:r>
            <a:r>
              <a:rPr lang="sk-SK" dirty="0">
                <a:latin typeface="Trebuchet MS" panose="020B0603020202020204" pitchFamily="34" charset="0"/>
              </a:rPr>
              <a:t>(je vyplnená </a:t>
            </a:r>
            <a:r>
              <a:rPr lang="sk-SK" dirty="0" err="1">
                <a:latin typeface="Trebuchet MS" panose="020B0603020202020204" pitchFamily="34" charset="0"/>
              </a:rPr>
              <a:t>perilymfou</a:t>
            </a:r>
            <a:r>
              <a:rPr lang="sk-SK" dirty="0">
                <a:latin typeface="Trebuchet MS" panose="020B0603020202020204" pitchFamily="34" charset="0"/>
              </a:rPr>
              <a:t>). </a:t>
            </a:r>
          </a:p>
          <a:p>
            <a:pPr>
              <a:lnSpc>
                <a:spcPct val="115000"/>
              </a:lnSpc>
            </a:pPr>
            <a:r>
              <a:rPr lang="sk-SK" sz="2400" dirty="0">
                <a:latin typeface="Trebuchet MS" panose="020B0603020202020204" pitchFamily="34" charset="0"/>
              </a:rPr>
              <a:t>Rozdielne zloženie tekutín medzi </a:t>
            </a:r>
            <a:r>
              <a:rPr lang="sk-SK" sz="2400" dirty="0" err="1">
                <a:latin typeface="Trebuchet MS" panose="020B0603020202020204" pitchFamily="34" charset="0"/>
              </a:rPr>
              <a:t>endolymfou</a:t>
            </a:r>
            <a:r>
              <a:rPr lang="sk-SK" sz="2400" dirty="0">
                <a:latin typeface="Trebuchet MS" panose="020B0603020202020204" pitchFamily="34" charset="0"/>
              </a:rPr>
              <a:t> a </a:t>
            </a:r>
            <a:r>
              <a:rPr lang="sk-SK" sz="2400" dirty="0" err="1">
                <a:latin typeface="Trebuchet MS" panose="020B0603020202020204" pitchFamily="34" charset="0"/>
              </a:rPr>
              <a:t>perilymfou</a:t>
            </a:r>
            <a:r>
              <a:rPr lang="sk-SK" sz="2400" dirty="0">
                <a:latin typeface="Trebuchet MS" panose="020B0603020202020204" pitchFamily="34" charset="0"/>
              </a:rPr>
              <a:t> umožňuje vznik </a:t>
            </a:r>
            <a:r>
              <a:rPr lang="sk-SK" sz="2400" dirty="0" err="1">
                <a:latin typeface="Trebuchet MS" panose="020B0603020202020204" pitchFamily="34" charset="0"/>
              </a:rPr>
              <a:t>endokochleárneho</a:t>
            </a:r>
            <a:r>
              <a:rPr lang="sk-SK" sz="2400" dirty="0">
                <a:latin typeface="Trebuchet MS" panose="020B0603020202020204" pitchFamily="34" charset="0"/>
              </a:rPr>
              <a:t> potenciálu (+ 80mV), </a:t>
            </a:r>
            <a:r>
              <a:rPr lang="sk-SK" sz="2400" dirty="0" err="1">
                <a:latin typeface="Trebuchet MS" panose="020B0603020202020204" pitchFamily="34" charset="0"/>
              </a:rPr>
              <a:t>kochleárneho</a:t>
            </a:r>
            <a:r>
              <a:rPr lang="sk-SK" sz="2400" dirty="0">
                <a:latin typeface="Trebuchet MS" panose="020B0603020202020204" pitchFamily="34" charset="0"/>
              </a:rPr>
              <a:t> </a:t>
            </a:r>
            <a:r>
              <a:rPr lang="sk-SK" sz="2400" dirty="0" err="1">
                <a:latin typeface="Trebuchet MS" panose="020B0603020202020204" pitchFamily="34" charset="0"/>
              </a:rPr>
              <a:t>mikrofonického</a:t>
            </a:r>
            <a:r>
              <a:rPr lang="sk-SK" sz="2400" dirty="0">
                <a:latin typeface="Trebuchet MS" panose="020B0603020202020204" pitchFamily="34" charset="0"/>
              </a:rPr>
              <a:t> potenciálu (na celom </a:t>
            </a:r>
            <a:r>
              <a:rPr lang="sk-SK" sz="2400" dirty="0" err="1">
                <a:latin typeface="Trebuchet MS" panose="020B0603020202020204" pitchFamily="34" charset="0"/>
              </a:rPr>
              <a:t>slimáku</a:t>
            </a:r>
            <a:r>
              <a:rPr lang="sk-SK" sz="2400" dirty="0">
                <a:latin typeface="Trebuchet MS" panose="020B0603020202020204" pitchFamily="34" charset="0"/>
              </a:rPr>
              <a:t>) a negatívneho sumačného potenciálu na vnútorných vláskových bunkách.</a:t>
            </a:r>
          </a:p>
        </p:txBody>
      </p:sp>
    </p:spTree>
    <p:extLst>
      <p:ext uri="{BB962C8B-B14F-4D97-AF65-F5344CB8AC3E}">
        <p14:creationId xmlns:p14="http://schemas.microsoft.com/office/powerpoint/2010/main" val="42832715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ross section image through the cochlea">
            <a:extLst>
              <a:ext uri="{FF2B5EF4-FFF2-40B4-BE49-F238E27FC236}">
                <a16:creationId xmlns:a16="http://schemas.microsoft.com/office/drawing/2014/main" id="{A8CFA4C8-B78A-4141-A467-4D189A6E9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0464" y="250696"/>
            <a:ext cx="4300538" cy="28430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uman ear - Hearing, Cochlea, Organ of Corti | Britannica">
            <a:extLst>
              <a:ext uri="{FF2B5EF4-FFF2-40B4-BE49-F238E27FC236}">
                <a16:creationId xmlns:a16="http://schemas.microsoft.com/office/drawing/2014/main" id="{80580657-AD3B-41EF-B978-AAB2280BC4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843" y="119526"/>
            <a:ext cx="5228051" cy="346556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1E13A371-9905-43C0-B2F2-8BE80F56FE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843" y="3701981"/>
            <a:ext cx="5228050" cy="3156019"/>
          </a:xfrm>
          <a:prstGeom prst="rect">
            <a:avLst/>
          </a:prstGeom>
          <a:noFill/>
          <a:extLst>
            <a:ext uri="{909E8E84-426E-40DD-AFC4-6F175D3DCCD1}">
              <a14:hiddenFill xmlns:a14="http://schemas.microsoft.com/office/drawing/2010/main">
                <a:solidFill>
                  <a:srgbClr val="FFFFFF"/>
                </a:solidFill>
              </a14:hiddenFill>
            </a:ext>
          </a:extLst>
        </p:spPr>
      </p:pic>
      <p:sp>
        <p:nvSpPr>
          <p:cNvPr id="3" name="BlokTextu 2">
            <a:extLst>
              <a:ext uri="{FF2B5EF4-FFF2-40B4-BE49-F238E27FC236}">
                <a16:creationId xmlns:a16="http://schemas.microsoft.com/office/drawing/2014/main" id="{31BE9B3B-82B1-41E3-8C2D-CCD2D21CDA2C}"/>
              </a:ext>
            </a:extLst>
          </p:cNvPr>
          <p:cNvSpPr txBox="1"/>
          <p:nvPr/>
        </p:nvSpPr>
        <p:spPr>
          <a:xfrm>
            <a:off x="6868410" y="3790511"/>
            <a:ext cx="4091388" cy="2978957"/>
          </a:xfrm>
          <a:prstGeom prst="rect">
            <a:avLst/>
          </a:prstGeom>
          <a:noFill/>
        </p:spPr>
        <p:txBody>
          <a:bodyPr wrap="square" rtlCol="0">
            <a:spAutoFit/>
          </a:bodyPr>
          <a:lstStyle/>
          <a:p>
            <a:pPr>
              <a:lnSpc>
                <a:spcPct val="105000"/>
              </a:lnSpc>
            </a:pPr>
            <a:r>
              <a:rPr lang="sk-SK" sz="2000" dirty="0">
                <a:latin typeface="Trebuchet MS" panose="020B0603020202020204" pitchFamily="34" charset="0"/>
              </a:rPr>
              <a:t>Zelenou je znázornená </a:t>
            </a:r>
            <a:r>
              <a:rPr lang="sk-SK" sz="2000" dirty="0" err="1">
                <a:latin typeface="Trebuchet MS" panose="020B0603020202020204" pitchFamily="34" charset="0"/>
              </a:rPr>
              <a:t>bazilárna</a:t>
            </a:r>
            <a:r>
              <a:rPr lang="sk-SK" sz="2000" dirty="0">
                <a:latin typeface="Trebuchet MS" panose="020B0603020202020204" pitchFamily="34" charset="0"/>
              </a:rPr>
              <a:t> membrána, ktorá pomáha filtrovať akustické frekvencie. </a:t>
            </a:r>
            <a:r>
              <a:rPr lang="sk-SK" sz="2000" dirty="0" err="1">
                <a:latin typeface="Trebuchet MS" panose="020B0603020202020204" pitchFamily="34" charset="0"/>
              </a:rPr>
              <a:t>Stereocílie</a:t>
            </a:r>
            <a:r>
              <a:rPr lang="sk-SK" sz="2000" dirty="0">
                <a:latin typeface="Trebuchet MS" panose="020B0603020202020204" pitchFamily="34" charset="0"/>
              </a:rPr>
              <a:t> vystupujú z povrchu vnútorných (červených) a vonkajších (modrých) vláskových buniek na </a:t>
            </a:r>
            <a:r>
              <a:rPr lang="sk-SK" sz="2000" dirty="0" err="1">
                <a:latin typeface="Trebuchet MS" panose="020B0603020202020204" pitchFamily="34" charset="0"/>
              </a:rPr>
              <a:t>tektoriálnu</a:t>
            </a:r>
            <a:r>
              <a:rPr lang="sk-SK" sz="2000" dirty="0">
                <a:latin typeface="Trebuchet MS" panose="020B0603020202020204" pitchFamily="34" charset="0"/>
              </a:rPr>
              <a:t> membránu (fialová). Nervové vlákna sú označené žltou. </a:t>
            </a:r>
          </a:p>
        </p:txBody>
      </p:sp>
      <p:sp>
        <p:nvSpPr>
          <p:cNvPr id="4" name="BlokTextu 3">
            <a:extLst>
              <a:ext uri="{FF2B5EF4-FFF2-40B4-BE49-F238E27FC236}">
                <a16:creationId xmlns:a16="http://schemas.microsoft.com/office/drawing/2014/main" id="{D02E251C-7D3C-42BF-AFAE-0A3E0E74B309}"/>
              </a:ext>
            </a:extLst>
          </p:cNvPr>
          <p:cNvSpPr txBox="1"/>
          <p:nvPr/>
        </p:nvSpPr>
        <p:spPr>
          <a:xfrm>
            <a:off x="10419844" y="396510"/>
            <a:ext cx="1079908" cy="523220"/>
          </a:xfrm>
          <a:prstGeom prst="rect">
            <a:avLst/>
          </a:prstGeom>
          <a:solidFill>
            <a:schemeClr val="bg1"/>
          </a:solidFill>
        </p:spPr>
        <p:txBody>
          <a:bodyPr wrap="square" rtlCol="0">
            <a:spAutoFit/>
          </a:bodyPr>
          <a:lstStyle/>
          <a:p>
            <a:r>
              <a:rPr lang="en-US" sz="1400" dirty="0"/>
              <a:t>Tectorial membrane</a:t>
            </a:r>
          </a:p>
        </p:txBody>
      </p:sp>
    </p:spTree>
    <p:extLst>
      <p:ext uri="{BB962C8B-B14F-4D97-AF65-F5344CB8AC3E}">
        <p14:creationId xmlns:p14="http://schemas.microsoft.com/office/powerpoint/2010/main" val="1729369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163187"/>
          </a:xfrm>
        </p:spPr>
        <p:txBody>
          <a:bodyPr/>
          <a:lstStyle/>
          <a:p>
            <a:r>
              <a:rPr lang="sk-SK" b="1" cap="none" dirty="0">
                <a:latin typeface="Trebuchet MS" panose="020B0603020202020204" pitchFamily="34" charset="0"/>
              </a:rPr>
              <a:t>Prenos zvuku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07990" y="1176386"/>
            <a:ext cx="10144746" cy="5467605"/>
          </a:xfrm>
        </p:spPr>
        <p:txBody>
          <a:bodyPr>
            <a:normAutofit fontScale="70000" lnSpcReduction="20000"/>
          </a:bodyPr>
          <a:lstStyle/>
          <a:p>
            <a:pPr>
              <a:lnSpc>
                <a:spcPct val="125000"/>
              </a:lnSpc>
            </a:pPr>
            <a:r>
              <a:rPr lang="sk-SK" sz="3000" dirty="0">
                <a:latin typeface="Trebuchet MS" panose="020B0603020202020204" pitchFamily="34" charset="0"/>
              </a:rPr>
              <a:t>Po vstupe do vnútorného ucha zvuk (akustický tlak) rozvlní </a:t>
            </a:r>
            <a:r>
              <a:rPr lang="sk-SK" sz="3000" dirty="0" err="1">
                <a:latin typeface="Trebuchet MS" panose="020B0603020202020204" pitchFamily="34" charset="0"/>
              </a:rPr>
              <a:t>perilymfu</a:t>
            </a:r>
            <a:r>
              <a:rPr lang="sk-SK" sz="3000" dirty="0">
                <a:latin typeface="Trebuchet MS" panose="020B0603020202020204" pitchFamily="34" charset="0"/>
              </a:rPr>
              <a:t> a </a:t>
            </a:r>
            <a:r>
              <a:rPr lang="sk-SK" sz="3000" dirty="0" err="1">
                <a:latin typeface="Trebuchet MS" panose="020B0603020202020204" pitchFamily="34" charset="0"/>
              </a:rPr>
              <a:t>endolymfu</a:t>
            </a:r>
            <a:r>
              <a:rPr lang="sk-SK" sz="3000" dirty="0">
                <a:latin typeface="Trebuchet MS" panose="020B0603020202020204" pitchFamily="34" charset="0"/>
              </a:rPr>
              <a:t>. </a:t>
            </a:r>
            <a:r>
              <a:rPr lang="sk-SK" sz="3000" dirty="0" err="1">
                <a:latin typeface="Trebuchet MS" panose="020B0603020202020204" pitchFamily="34" charset="0"/>
              </a:rPr>
              <a:t>Endolymfa</a:t>
            </a:r>
            <a:r>
              <a:rPr lang="sk-SK" sz="3000" dirty="0">
                <a:latin typeface="Trebuchet MS" panose="020B0603020202020204" pitchFamily="34" charset="0"/>
              </a:rPr>
              <a:t> rozkmitá </a:t>
            </a:r>
            <a:r>
              <a:rPr lang="sk-SK" sz="3000" dirty="0" err="1">
                <a:latin typeface="Trebuchet MS" panose="020B0603020202020204" pitchFamily="34" charset="0"/>
              </a:rPr>
              <a:t>bazilárnu</a:t>
            </a:r>
            <a:r>
              <a:rPr lang="sk-SK" sz="3000" dirty="0">
                <a:latin typeface="Trebuchet MS" panose="020B0603020202020204" pitchFamily="34" charset="0"/>
              </a:rPr>
              <a:t> membránu a </a:t>
            </a:r>
            <a:r>
              <a:rPr lang="sk-SK" sz="3000" dirty="0" err="1">
                <a:latin typeface="Trebuchet MS" panose="020B0603020202020204" pitchFamily="34" charset="0"/>
              </a:rPr>
              <a:t>stereocíle</a:t>
            </a:r>
            <a:r>
              <a:rPr lang="sk-SK" sz="3000" dirty="0">
                <a:latin typeface="Trebuchet MS" panose="020B0603020202020204" pitchFamily="34" charset="0"/>
              </a:rPr>
              <a:t> vláskových buniek. Vláskové bunky majú typicky 40 až 200 menších </a:t>
            </a:r>
            <a:r>
              <a:rPr lang="sk-SK" sz="3000" b="1" dirty="0" err="1">
                <a:latin typeface="Trebuchet MS" panose="020B0603020202020204" pitchFamily="34" charset="0"/>
              </a:rPr>
              <a:t>stereocílií</a:t>
            </a:r>
            <a:r>
              <a:rPr lang="sk-SK" sz="3000" dirty="0">
                <a:latin typeface="Trebuchet MS" panose="020B0603020202020204" pitchFamily="34" charset="0"/>
              </a:rPr>
              <a:t> a jedno väčšie </a:t>
            </a:r>
            <a:r>
              <a:rPr lang="sk-SK" sz="3000" b="1" dirty="0" err="1">
                <a:latin typeface="Trebuchet MS" panose="020B0603020202020204" pitchFamily="34" charset="0"/>
              </a:rPr>
              <a:t>kinocílium</a:t>
            </a:r>
            <a:r>
              <a:rPr lang="sk-SK" sz="3000" dirty="0">
                <a:latin typeface="Trebuchet MS" panose="020B0603020202020204" pitchFamily="34" charset="0"/>
              </a:rPr>
              <a:t>, ktoré je lokalizované na periférii tohto zväzku. </a:t>
            </a:r>
          </a:p>
          <a:p>
            <a:pPr>
              <a:lnSpc>
                <a:spcPct val="125000"/>
              </a:lnSpc>
            </a:pPr>
            <a:r>
              <a:rPr lang="sk-SK" sz="3000" dirty="0" err="1">
                <a:latin typeface="Trebuchet MS" panose="020B0603020202020204" pitchFamily="34" charset="0"/>
              </a:rPr>
              <a:t>Stereocílie</a:t>
            </a:r>
            <a:r>
              <a:rPr lang="sk-SK" sz="3000" dirty="0">
                <a:latin typeface="Trebuchet MS" panose="020B0603020202020204" pitchFamily="34" charset="0"/>
              </a:rPr>
              <a:t> sa pohybom </a:t>
            </a:r>
            <a:r>
              <a:rPr lang="sk-SK" sz="3000" dirty="0" err="1">
                <a:latin typeface="Trebuchet MS" panose="020B0603020202020204" pitchFamily="34" charset="0"/>
              </a:rPr>
              <a:t>endolymfy</a:t>
            </a:r>
            <a:r>
              <a:rPr lang="sk-SK" sz="3000" dirty="0">
                <a:latin typeface="Trebuchet MS" panose="020B0603020202020204" pitchFamily="34" charset="0"/>
              </a:rPr>
              <a:t> ohýbajú. Pokiaľ sa ohnú smerom ku </a:t>
            </a:r>
            <a:r>
              <a:rPr lang="sk-SK" sz="3000" dirty="0" err="1">
                <a:latin typeface="Trebuchet MS" panose="020B0603020202020204" pitchFamily="34" charset="0"/>
              </a:rPr>
              <a:t>kinocíliu</a:t>
            </a:r>
            <a:r>
              <a:rPr lang="sk-SK" sz="3000" dirty="0">
                <a:latin typeface="Trebuchet MS" panose="020B0603020202020204" pitchFamily="34" charset="0"/>
              </a:rPr>
              <a:t> dochádza k </a:t>
            </a:r>
            <a:r>
              <a:rPr lang="sk-SK" sz="3000" b="1" dirty="0">
                <a:latin typeface="Trebuchet MS" panose="020B0603020202020204" pitchFamily="34" charset="0"/>
              </a:rPr>
              <a:t>depolarizácii</a:t>
            </a:r>
            <a:r>
              <a:rPr lang="sk-SK" sz="3000" dirty="0">
                <a:latin typeface="Trebuchet MS" panose="020B0603020202020204" pitchFamily="34" charset="0"/>
              </a:rPr>
              <a:t>, v opačnom prípade, pri oddialení sa od </a:t>
            </a:r>
            <a:r>
              <a:rPr lang="sk-SK" sz="3000" dirty="0" err="1">
                <a:latin typeface="Trebuchet MS" panose="020B0603020202020204" pitchFamily="34" charset="0"/>
              </a:rPr>
              <a:t>kinocília</a:t>
            </a:r>
            <a:r>
              <a:rPr lang="sk-SK" sz="3000" dirty="0">
                <a:latin typeface="Trebuchet MS" panose="020B0603020202020204" pitchFamily="34" charset="0"/>
              </a:rPr>
              <a:t>, dochádza k </a:t>
            </a:r>
            <a:r>
              <a:rPr lang="sk-SK" sz="3000" b="1" dirty="0" err="1">
                <a:latin typeface="Trebuchet MS" panose="020B0603020202020204" pitchFamily="34" charset="0"/>
              </a:rPr>
              <a:t>hyperpolarizácii</a:t>
            </a:r>
            <a:r>
              <a:rPr lang="sk-SK" sz="3000" dirty="0">
                <a:latin typeface="Trebuchet MS" panose="020B0603020202020204" pitchFamily="34" charset="0"/>
              </a:rPr>
              <a:t>. Nastáva aktivácia </a:t>
            </a:r>
            <a:r>
              <a:rPr lang="sk-SK" sz="3000" dirty="0" err="1">
                <a:latin typeface="Trebuchet MS" panose="020B0603020202020204" pitchFamily="34" charset="0"/>
              </a:rPr>
              <a:t>mechanosenzitívnych</a:t>
            </a:r>
            <a:r>
              <a:rPr lang="sk-SK" sz="3000" dirty="0">
                <a:latin typeface="Trebuchet MS" panose="020B0603020202020204" pitchFamily="34" charset="0"/>
              </a:rPr>
              <a:t> („</a:t>
            </a:r>
            <a:r>
              <a:rPr lang="sk-SK" sz="3000" dirty="0" err="1">
                <a:latin typeface="Trebuchet MS" panose="020B0603020202020204" pitchFamily="34" charset="0"/>
              </a:rPr>
              <a:t>stress-gated</a:t>
            </a:r>
            <a:r>
              <a:rPr lang="sk-SK" sz="3000" dirty="0">
                <a:latin typeface="Trebuchet MS" panose="020B0603020202020204" pitchFamily="34" charset="0"/>
              </a:rPr>
              <a:t>“) kanálov, ktoré umožňujú </a:t>
            </a:r>
            <a:r>
              <a:rPr lang="sk-SK" sz="3000" dirty="0" err="1">
                <a:latin typeface="Trebuchet MS" panose="020B0603020202020204" pitchFamily="34" charset="0"/>
              </a:rPr>
              <a:t>influx</a:t>
            </a:r>
            <a:r>
              <a:rPr lang="sk-SK" sz="3000" dirty="0">
                <a:latin typeface="Trebuchet MS" panose="020B0603020202020204" pitchFamily="34" charset="0"/>
              </a:rPr>
              <a:t> K</a:t>
            </a:r>
            <a:r>
              <a:rPr lang="sk-SK" sz="3000" baseline="30000" dirty="0">
                <a:latin typeface="Trebuchet MS" panose="020B0603020202020204" pitchFamily="34" charset="0"/>
              </a:rPr>
              <a:t>+</a:t>
            </a:r>
            <a:r>
              <a:rPr lang="sk-SK" sz="3000" dirty="0">
                <a:latin typeface="Trebuchet MS" panose="020B0603020202020204" pitchFamily="34" charset="0"/>
              </a:rPr>
              <a:t> z </a:t>
            </a:r>
            <a:r>
              <a:rPr lang="sk-SK" sz="3000" dirty="0" err="1">
                <a:latin typeface="Trebuchet MS" panose="020B0603020202020204" pitchFamily="34" charset="0"/>
              </a:rPr>
              <a:t>endolymfy</a:t>
            </a:r>
            <a:r>
              <a:rPr lang="sk-SK" sz="3000" dirty="0">
                <a:latin typeface="Trebuchet MS" panose="020B0603020202020204" pitchFamily="34" charset="0"/>
              </a:rPr>
              <a:t> a následnú depolarizáciu vláskovej bunky. Vzniká RP, ktorý aktivuje napäťovo riadené („</a:t>
            </a:r>
            <a:r>
              <a:rPr lang="sk-SK" sz="3000" dirty="0" err="1">
                <a:latin typeface="Trebuchet MS" panose="020B0603020202020204" pitchFamily="34" charset="0"/>
              </a:rPr>
              <a:t>voltage-gated</a:t>
            </a:r>
            <a:r>
              <a:rPr lang="sk-SK" sz="3000" dirty="0">
                <a:latin typeface="Trebuchet MS" panose="020B0603020202020204" pitchFamily="34" charset="0"/>
              </a:rPr>
              <a:t>“) vápnikové kanály. </a:t>
            </a:r>
            <a:r>
              <a:rPr lang="sk-SK" sz="3000" dirty="0" err="1">
                <a:latin typeface="Trebuchet MS" panose="020B0603020202020204" pitchFamily="34" charset="0"/>
              </a:rPr>
              <a:t>Influx</a:t>
            </a:r>
            <a:r>
              <a:rPr lang="sk-SK" sz="3000" dirty="0">
                <a:latin typeface="Trebuchet MS" panose="020B0603020202020204" pitchFamily="34" charset="0"/>
              </a:rPr>
              <a:t> Ca</a:t>
            </a:r>
            <a:r>
              <a:rPr lang="sk-SK" sz="3000" baseline="30000" dirty="0">
                <a:latin typeface="Trebuchet MS" panose="020B0603020202020204" pitchFamily="34" charset="0"/>
              </a:rPr>
              <a:t>2+</a:t>
            </a:r>
            <a:r>
              <a:rPr lang="sk-SK" sz="3000" dirty="0">
                <a:latin typeface="Trebuchet MS" panose="020B0603020202020204" pitchFamily="34" charset="0"/>
              </a:rPr>
              <a:t> spôsobí vylúčenie </a:t>
            </a:r>
            <a:r>
              <a:rPr lang="sk-SK" sz="3000" dirty="0" err="1">
                <a:latin typeface="Trebuchet MS" panose="020B0603020202020204" pitchFamily="34" charset="0"/>
              </a:rPr>
              <a:t>neurotransmitera</a:t>
            </a:r>
            <a:r>
              <a:rPr lang="sk-SK" sz="3000" dirty="0">
                <a:latin typeface="Trebuchet MS" panose="020B0603020202020204" pitchFamily="34" charset="0"/>
              </a:rPr>
              <a:t> (glutamát v prípade vnútorných buniek) na </a:t>
            </a:r>
            <a:r>
              <a:rPr lang="sk-SK" sz="3000" dirty="0" err="1">
                <a:latin typeface="Trebuchet MS" panose="020B0603020202020204" pitchFamily="34" charset="0"/>
              </a:rPr>
              <a:t>synapse</a:t>
            </a:r>
            <a:r>
              <a:rPr lang="sk-SK" sz="3000" dirty="0">
                <a:latin typeface="Trebuchet MS" panose="020B0603020202020204" pitchFamily="34" charset="0"/>
              </a:rPr>
              <a:t> a vznik AP. </a:t>
            </a:r>
          </a:p>
          <a:p>
            <a:pPr>
              <a:lnSpc>
                <a:spcPct val="125000"/>
              </a:lnSpc>
            </a:pPr>
            <a:r>
              <a:rPr lang="sk-SK" sz="3000" dirty="0">
                <a:latin typeface="Trebuchet MS" panose="020B0603020202020204" pitchFamily="34" charset="0"/>
              </a:rPr>
              <a:t>AP vzniká až na </a:t>
            </a:r>
            <a:r>
              <a:rPr lang="sk-SK" sz="3000" dirty="0" err="1">
                <a:latin typeface="Trebuchet MS" panose="020B0603020202020204" pitchFamily="34" charset="0"/>
              </a:rPr>
              <a:t>axónoch</a:t>
            </a:r>
            <a:r>
              <a:rPr lang="sk-SK" sz="3000" dirty="0">
                <a:latin typeface="Trebuchet MS" panose="020B0603020202020204" pitchFamily="34" charset="0"/>
              </a:rPr>
              <a:t> sluchového nervu. </a:t>
            </a:r>
            <a:r>
              <a:rPr lang="sk-SK" sz="3000" dirty="0" err="1">
                <a:latin typeface="Trebuchet MS" panose="020B0603020202020204" pitchFamily="34" charset="0"/>
              </a:rPr>
              <a:t>APs</a:t>
            </a:r>
            <a:r>
              <a:rPr lang="sk-SK" sz="3000" dirty="0">
                <a:latin typeface="Trebuchet MS" panose="020B0603020202020204" pitchFamily="34" charset="0"/>
              </a:rPr>
              <a:t> sú prenášané sluchovým nervom do temporálneho laloka (sluchového </a:t>
            </a:r>
            <a:r>
              <a:rPr lang="sk-SK" sz="3000" dirty="0" err="1">
                <a:latin typeface="Trebuchet MS" panose="020B0603020202020204" pitchFamily="34" charset="0"/>
              </a:rPr>
              <a:t>kortexu</a:t>
            </a:r>
            <a:r>
              <a:rPr lang="sk-SK" sz="3000" dirty="0">
                <a:latin typeface="Trebuchet MS" panose="020B0603020202020204" pitchFamily="34" charset="0"/>
              </a:rPr>
              <a:t>), kde sú spracovávané. Tu si uvedomujeme kvalitu, silu, farbu a význam zvuku (reč). </a:t>
            </a:r>
          </a:p>
          <a:p>
            <a:pPr>
              <a:lnSpc>
                <a:spcPct val="120000"/>
              </a:lnSpc>
            </a:pPr>
            <a:endParaRPr lang="sk-SK" sz="2800" dirty="0">
              <a:latin typeface="Trebuchet MS" panose="020B0603020202020204" pitchFamily="34" charset="0"/>
            </a:endParaRPr>
          </a:p>
        </p:txBody>
      </p:sp>
      <p:pic>
        <p:nvPicPr>
          <p:cNvPr id="7170" name="Picture 2" descr="Kinocilium - Wikipedia">
            <a:extLst>
              <a:ext uri="{FF2B5EF4-FFF2-40B4-BE49-F238E27FC236}">
                <a16:creationId xmlns:a16="http://schemas.microsoft.com/office/drawing/2014/main" id="{B850D712-661D-422F-8560-F6FD77B6F3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38340"/>
          <a:stretch/>
        </p:blipFill>
        <p:spPr bwMode="auto">
          <a:xfrm>
            <a:off x="10608815" y="1307954"/>
            <a:ext cx="1384917" cy="3944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284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Tvorba AP</a:t>
            </a:r>
            <a:endParaRPr lang="en-US" b="1" cap="none" dirty="0">
              <a:latin typeface="Trebuchet MS" panose="020B0603020202020204" pitchFamily="34" charset="0"/>
            </a:endParaRPr>
          </a:p>
        </p:txBody>
      </p:sp>
      <p:pic>
        <p:nvPicPr>
          <p:cNvPr id="1026" name="Picture 2" descr="Stereocilia - an overview | ScienceDirect Topics">
            <a:extLst>
              <a:ext uri="{FF2B5EF4-FFF2-40B4-BE49-F238E27FC236}">
                <a16:creationId xmlns:a16="http://schemas.microsoft.com/office/drawing/2014/main" id="{AADA08C5-7F79-4C51-9A71-E54873229E8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933866" y="1510730"/>
            <a:ext cx="9683483" cy="5067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175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ow Do Bone Conduction Headphones Work? - Shokz UK">
            <a:extLst>
              <a:ext uri="{FF2B5EF4-FFF2-40B4-BE49-F238E27FC236}">
                <a16:creationId xmlns:a16="http://schemas.microsoft.com/office/drawing/2014/main" id="{582EE601-0AAB-4834-A3E0-3BCD6C2DECF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29678" y="3811571"/>
            <a:ext cx="5362322" cy="3064184"/>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Prenos zvuku </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6" y="1429305"/>
            <a:ext cx="6214682" cy="5175681"/>
          </a:xfrm>
        </p:spPr>
        <p:txBody>
          <a:bodyPr>
            <a:normAutofit fontScale="92500" lnSpcReduction="10000"/>
          </a:bodyPr>
          <a:lstStyle/>
          <a:p>
            <a:pPr>
              <a:lnSpc>
                <a:spcPct val="105000"/>
              </a:lnSpc>
            </a:pPr>
            <a:r>
              <a:rPr lang="sk-SK" sz="2400" b="1" dirty="0" err="1">
                <a:latin typeface="Trebuchet MS" panose="020B0603020202020204" pitchFamily="34" charset="0"/>
              </a:rPr>
              <a:t>Bazilárna</a:t>
            </a:r>
            <a:r>
              <a:rPr lang="sk-SK" sz="2400" b="1" dirty="0">
                <a:latin typeface="Trebuchet MS" panose="020B0603020202020204" pitchFamily="34" charset="0"/>
              </a:rPr>
              <a:t> membrána </a:t>
            </a:r>
            <a:r>
              <a:rPr lang="sk-SK" sz="2400" dirty="0">
                <a:latin typeface="Trebuchet MS" panose="020B0603020202020204" pitchFamily="34" charset="0"/>
              </a:rPr>
              <a:t>slúži ako frekvenčný analyzátor. </a:t>
            </a:r>
            <a:r>
              <a:rPr lang="sk-SK" sz="2400" b="1" dirty="0">
                <a:latin typeface="Trebuchet MS" panose="020B0603020202020204" pitchFamily="34" charset="0"/>
              </a:rPr>
              <a:t>Vysoké frekvencie</a:t>
            </a:r>
            <a:r>
              <a:rPr lang="sk-SK" sz="2400" dirty="0">
                <a:latin typeface="Trebuchet MS" panose="020B0603020202020204" pitchFamily="34" charset="0"/>
              </a:rPr>
              <a:t> ju rozochvievajú na báze (užšia, hrubšia), blízko oválneho okienka, </a:t>
            </a:r>
            <a:r>
              <a:rPr lang="sk-SK" sz="2400" b="1" dirty="0">
                <a:latin typeface="Trebuchet MS" panose="020B0603020202020204" pitchFamily="34" charset="0"/>
              </a:rPr>
              <a:t>nízke frekvencie </a:t>
            </a:r>
            <a:r>
              <a:rPr lang="sk-SK" sz="2400" dirty="0">
                <a:latin typeface="Trebuchet MS" panose="020B0603020202020204" pitchFamily="34" charset="0"/>
              </a:rPr>
              <a:t>na vrchole slimáka (</a:t>
            </a:r>
            <a:r>
              <a:rPr lang="sk-SK" sz="2400" b="1" dirty="0" err="1">
                <a:latin typeface="Trebuchet MS" panose="020B0603020202020204" pitchFamily="34" charset="0"/>
              </a:rPr>
              <a:t>helikotreme</a:t>
            </a:r>
            <a:r>
              <a:rPr lang="sk-SK" sz="2400" dirty="0">
                <a:latin typeface="Trebuchet MS" panose="020B0603020202020204" pitchFamily="34" charset="0"/>
              </a:rPr>
              <a:t>) kde je membrána tenšia a širšia (flexibilnejšia).</a:t>
            </a:r>
          </a:p>
          <a:p>
            <a:pPr>
              <a:lnSpc>
                <a:spcPct val="105000"/>
              </a:lnSpc>
            </a:pPr>
            <a:r>
              <a:rPr lang="sk-SK" sz="2400" b="1" dirty="0">
                <a:latin typeface="Trebuchet MS" panose="020B0603020202020204" pitchFamily="34" charset="0"/>
              </a:rPr>
              <a:t>Frekvencia</a:t>
            </a:r>
            <a:r>
              <a:rPr lang="sk-SK" sz="2400" dirty="0">
                <a:latin typeface="Trebuchet MS" panose="020B0603020202020204" pitchFamily="34" charset="0"/>
              </a:rPr>
              <a:t> zvuku je rozoznávaná podľa rezonančnej frekvencie </a:t>
            </a:r>
            <a:r>
              <a:rPr lang="sk-SK" sz="2400" dirty="0" err="1">
                <a:latin typeface="Trebuchet MS" panose="020B0603020202020204" pitchFamily="34" charset="0"/>
              </a:rPr>
              <a:t>bazilárnej</a:t>
            </a:r>
            <a:r>
              <a:rPr lang="sk-SK" sz="2400" dirty="0">
                <a:latin typeface="Trebuchet MS" panose="020B0603020202020204" pitchFamily="34" charset="0"/>
              </a:rPr>
              <a:t> membrány tzn. ktoré vláskové bunky vysielajú AP. </a:t>
            </a:r>
            <a:r>
              <a:rPr lang="sk-SK" sz="2400" b="1" dirty="0">
                <a:latin typeface="Trebuchet MS" panose="020B0603020202020204" pitchFamily="34" charset="0"/>
              </a:rPr>
              <a:t>Amplitúda</a:t>
            </a:r>
            <a:r>
              <a:rPr lang="sk-SK" sz="2400" dirty="0">
                <a:latin typeface="Trebuchet MS" panose="020B0603020202020204" pitchFamily="34" charset="0"/>
              </a:rPr>
              <a:t> je kódovaná podľa počtu AP (čím hlasnejší zvuk, tým viac AP).</a:t>
            </a:r>
          </a:p>
          <a:p>
            <a:pPr>
              <a:lnSpc>
                <a:spcPct val="105000"/>
              </a:lnSpc>
            </a:pPr>
            <a:r>
              <a:rPr lang="sk-SK" sz="2400" dirty="0">
                <a:latin typeface="Trebuchet MS" panose="020B0603020202020204" pitchFamily="34" charset="0"/>
              </a:rPr>
              <a:t>Nízke frekvencie sú lepšie prenášané tzv. </a:t>
            </a:r>
            <a:r>
              <a:rPr lang="sk-SK" sz="2400" b="1" dirty="0">
                <a:solidFill>
                  <a:srgbClr val="0066CC"/>
                </a:solidFill>
                <a:latin typeface="Trebuchet MS" panose="020B0603020202020204" pitchFamily="34" charset="0"/>
              </a:rPr>
              <a:t>kostným vedením</a:t>
            </a:r>
            <a:r>
              <a:rPr lang="sk-SK" sz="2400" dirty="0">
                <a:latin typeface="Trebuchet MS" panose="020B0603020202020204" pitchFamily="34" charset="0"/>
              </a:rPr>
              <a:t>, kde rozkmitaním bázy lebky sa vibrácia priamo prenáša na </a:t>
            </a:r>
            <a:r>
              <a:rPr lang="sk-SK" sz="2400" dirty="0" err="1">
                <a:latin typeface="Trebuchet MS" panose="020B0603020202020204" pitchFamily="34" charset="0"/>
              </a:rPr>
              <a:t>kochleu</a:t>
            </a:r>
            <a:r>
              <a:rPr lang="sk-SK" sz="2400" dirty="0">
                <a:latin typeface="Trebuchet MS" panose="020B0603020202020204" pitchFamily="34" charset="0"/>
              </a:rPr>
              <a:t> (obchádza vonkajšie aj stredné ucho).</a:t>
            </a:r>
            <a:r>
              <a:rPr lang="sk-SK" sz="2400" b="1" dirty="0">
                <a:solidFill>
                  <a:srgbClr val="0066CC"/>
                </a:solidFill>
                <a:latin typeface="Trebuchet MS" panose="020B0603020202020204" pitchFamily="34" charset="0"/>
              </a:rPr>
              <a:t> </a:t>
            </a:r>
            <a:endParaRPr lang="sk-SK" sz="2400" dirty="0">
              <a:latin typeface="Trebuchet MS" panose="020B0603020202020204" pitchFamily="34" charset="0"/>
            </a:endParaRPr>
          </a:p>
        </p:txBody>
      </p:sp>
      <p:pic>
        <p:nvPicPr>
          <p:cNvPr id="5128" name="Picture 8" descr="Cochlea: function | Cochlea">
            <a:extLst>
              <a:ext uri="{FF2B5EF4-FFF2-40B4-BE49-F238E27FC236}">
                <a16:creationId xmlns:a16="http://schemas.microsoft.com/office/drawing/2014/main" id="{B9BF2918-6FAF-4FE0-A58A-6EF51B1EA42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829678" y="356049"/>
            <a:ext cx="4878397" cy="3321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5144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609344"/>
          </a:xfrm>
        </p:spPr>
        <p:txBody>
          <a:bodyPr/>
          <a:lstStyle/>
          <a:p>
            <a:r>
              <a:rPr lang="sk-SK" b="1" cap="none" dirty="0">
                <a:latin typeface="Trebuchet MS" panose="020B0603020202020204" pitchFamily="34" charset="0"/>
              </a:rPr>
              <a:t>Poruchy sluchu</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614995" y="1429305"/>
            <a:ext cx="11199377" cy="5175681"/>
          </a:xfrm>
        </p:spPr>
        <p:txBody>
          <a:bodyPr>
            <a:normAutofit fontScale="92500"/>
          </a:bodyPr>
          <a:lstStyle/>
          <a:p>
            <a:pPr>
              <a:lnSpc>
                <a:spcPct val="105000"/>
              </a:lnSpc>
            </a:pPr>
            <a:r>
              <a:rPr lang="sk-SK" sz="2400" b="1" i="0" dirty="0" err="1">
                <a:solidFill>
                  <a:srgbClr val="0066CC"/>
                </a:solidFill>
                <a:effectLst/>
                <a:latin typeface="Trebuchet MS" panose="020B0603020202020204" pitchFamily="34" charset="0"/>
              </a:rPr>
              <a:t>Audiometria</a:t>
            </a:r>
            <a:r>
              <a:rPr lang="sk-SK" sz="2400" b="0" i="0" dirty="0">
                <a:solidFill>
                  <a:srgbClr val="1F1F1F"/>
                </a:solidFill>
                <a:effectLst/>
                <a:latin typeface="Trebuchet MS" panose="020B0603020202020204" pitchFamily="34" charset="0"/>
              </a:rPr>
              <a:t> je diagnostická metóda vyšetrenia sluchu uskutočňovaná pomocou tónového generátoru, ktorým sa testuje citlivosť sluchu na jednotlivé tóny (</a:t>
            </a:r>
            <a:r>
              <a:rPr lang="sk-SK" sz="2400" b="0" i="1" dirty="0">
                <a:solidFill>
                  <a:srgbClr val="1F1F1F"/>
                </a:solidFill>
                <a:effectLst/>
                <a:latin typeface="Trebuchet MS" panose="020B0603020202020204" pitchFamily="34" charset="0"/>
              </a:rPr>
              <a:t>viď praktiká</a:t>
            </a:r>
            <a:r>
              <a:rPr lang="sk-SK" sz="2400" b="0" i="0" dirty="0">
                <a:solidFill>
                  <a:srgbClr val="1F1F1F"/>
                </a:solidFill>
                <a:effectLst/>
                <a:latin typeface="Trebuchet MS" panose="020B0603020202020204" pitchFamily="34" charset="0"/>
              </a:rPr>
              <a:t>).</a:t>
            </a:r>
          </a:p>
          <a:p>
            <a:pPr>
              <a:lnSpc>
                <a:spcPct val="105000"/>
              </a:lnSpc>
            </a:pPr>
            <a:r>
              <a:rPr lang="sk-SK" sz="2400" dirty="0">
                <a:solidFill>
                  <a:srgbClr val="1F1F1F"/>
                </a:solidFill>
                <a:latin typeface="Trebuchet MS" panose="020B0603020202020204" pitchFamily="34" charset="0"/>
              </a:rPr>
              <a:t>U</a:t>
            </a:r>
            <a:r>
              <a:rPr lang="sk-SK" sz="2400" b="0" i="0" dirty="0">
                <a:solidFill>
                  <a:srgbClr val="1F1F1F"/>
                </a:solidFill>
                <a:effectLst/>
                <a:latin typeface="Trebuchet MS" panose="020B0603020202020204" pitchFamily="34" charset="0"/>
              </a:rPr>
              <a:t>možňuje zistiť dva druhy porúch sluchu:</a:t>
            </a:r>
          </a:p>
          <a:p>
            <a:pPr lvl="1">
              <a:lnSpc>
                <a:spcPct val="105000"/>
              </a:lnSpc>
            </a:pPr>
            <a:r>
              <a:rPr lang="sk-SK" sz="2200" b="0" i="0" dirty="0">
                <a:solidFill>
                  <a:srgbClr val="1F1F1F"/>
                </a:solidFill>
                <a:effectLst/>
                <a:latin typeface="Trebuchet MS" panose="020B0603020202020204" pitchFamily="34" charset="0"/>
              </a:rPr>
              <a:t>1. </a:t>
            </a:r>
            <a:r>
              <a:rPr lang="sk-SK" sz="2200" b="1" i="0" dirty="0">
                <a:solidFill>
                  <a:srgbClr val="1F1F1F"/>
                </a:solidFill>
                <a:effectLst/>
                <a:latin typeface="Trebuchet MS" panose="020B0603020202020204" pitchFamily="34" charset="0"/>
              </a:rPr>
              <a:t>Prevodovú</a:t>
            </a:r>
            <a:r>
              <a:rPr lang="sk-SK" sz="2200" b="0" i="0" dirty="0">
                <a:solidFill>
                  <a:srgbClr val="1F1F1F"/>
                </a:solidFill>
                <a:effectLst/>
                <a:latin typeface="Trebuchet MS" panose="020B0603020202020204" pitchFamily="34" charset="0"/>
              </a:rPr>
              <a:t> – príčinou je zablokovaný zvukovod, bubienok a/alebo sluchové kostičky stredného ucha. Ľudia s prevodovou poruchou sluchu majú problémy počuť </a:t>
            </a:r>
            <a:r>
              <a:rPr lang="sk-SK" sz="2200" i="0" u="sng" dirty="0">
                <a:solidFill>
                  <a:srgbClr val="1F1F1F"/>
                </a:solidFill>
                <a:effectLst/>
                <a:latin typeface="Trebuchet MS" panose="020B0603020202020204" pitchFamily="34" charset="0"/>
              </a:rPr>
              <a:t>všetky tiché zvuky </a:t>
            </a:r>
            <a:r>
              <a:rPr lang="sk-SK" sz="2200" b="0" i="0" u="sng" dirty="0">
                <a:solidFill>
                  <a:srgbClr val="1F1F1F"/>
                </a:solidFill>
                <a:effectLst/>
                <a:latin typeface="Trebuchet MS" panose="020B0603020202020204" pitchFamily="34" charset="0"/>
              </a:rPr>
              <a:t>- hlboké i vysoké</a:t>
            </a:r>
            <a:r>
              <a:rPr lang="sk-SK" sz="2200" b="0" i="0" dirty="0">
                <a:solidFill>
                  <a:srgbClr val="1F1F1F"/>
                </a:solidFill>
                <a:effectLst/>
                <a:latin typeface="Trebuchet MS" panose="020B0603020202020204" pitchFamily="34" charset="0"/>
              </a:rPr>
              <a:t>. Je možné korigovať ju pomocou načúvacích prístrojov alebo chirurgicky (v závislosti od povahy a poruchy).</a:t>
            </a:r>
          </a:p>
          <a:p>
            <a:pPr lvl="1">
              <a:lnSpc>
                <a:spcPct val="105000"/>
              </a:lnSpc>
            </a:pPr>
            <a:r>
              <a:rPr lang="sk-SK" sz="2200" b="0" i="0" dirty="0">
                <a:solidFill>
                  <a:srgbClr val="1F1F1F"/>
                </a:solidFill>
                <a:effectLst/>
                <a:latin typeface="Trebuchet MS" panose="020B0603020202020204" pitchFamily="34" charset="0"/>
              </a:rPr>
              <a:t>2. </a:t>
            </a:r>
            <a:r>
              <a:rPr lang="sk-SK" sz="2200" b="1" i="0" dirty="0">
                <a:solidFill>
                  <a:srgbClr val="1F1F1F"/>
                </a:solidFill>
                <a:effectLst/>
                <a:latin typeface="Trebuchet MS" panose="020B0603020202020204" pitchFamily="34" charset="0"/>
              </a:rPr>
              <a:t>Percepčnú</a:t>
            </a:r>
            <a:r>
              <a:rPr lang="sk-SK" sz="2200" b="0" i="0" dirty="0">
                <a:solidFill>
                  <a:srgbClr val="1F1F1F"/>
                </a:solidFill>
                <a:effectLst/>
                <a:latin typeface="Trebuchet MS" panose="020B0603020202020204" pitchFamily="34" charset="0"/>
              </a:rPr>
              <a:t>  – postihuje buď </a:t>
            </a:r>
            <a:r>
              <a:rPr lang="sk-SK" sz="2200" b="0" i="0" dirty="0" err="1">
                <a:solidFill>
                  <a:srgbClr val="1F1F1F"/>
                </a:solidFill>
                <a:effectLst/>
                <a:latin typeface="Trebuchet MS" panose="020B0603020202020204" pitchFamily="34" charset="0"/>
              </a:rPr>
              <a:t>Cortiho</a:t>
            </a:r>
            <a:r>
              <a:rPr lang="sk-SK" sz="2200" b="0" i="0" dirty="0">
                <a:solidFill>
                  <a:srgbClr val="1F1F1F"/>
                </a:solidFill>
                <a:effectLst/>
                <a:latin typeface="Trebuchet MS" panose="020B0603020202020204" pitchFamily="34" charset="0"/>
              </a:rPr>
              <a:t> orgán a v ňom vláskové bunky, príp. sluchový nerv, alebo sluchový </a:t>
            </a:r>
            <a:r>
              <a:rPr lang="sk-SK" sz="2200" b="0" i="0" dirty="0" err="1">
                <a:solidFill>
                  <a:srgbClr val="1F1F1F"/>
                </a:solidFill>
                <a:effectLst/>
                <a:latin typeface="Trebuchet MS" panose="020B0603020202020204" pitchFamily="34" charset="0"/>
              </a:rPr>
              <a:t>kortex</a:t>
            </a:r>
            <a:r>
              <a:rPr lang="sk-SK" sz="2200" b="0" i="0" dirty="0">
                <a:solidFill>
                  <a:srgbClr val="1F1F1F"/>
                </a:solidFill>
                <a:effectLst/>
                <a:latin typeface="Trebuchet MS" panose="020B0603020202020204" pitchFamily="34" charset="0"/>
              </a:rPr>
              <a:t>. Porucha sluchu variuje od nedoslýchavosti až po hluchotu. Človek počuje zvuky </a:t>
            </a:r>
            <a:r>
              <a:rPr lang="sk-SK" sz="2200" b="0" i="0" u="sng" dirty="0">
                <a:solidFill>
                  <a:srgbClr val="1F1F1F"/>
                </a:solidFill>
                <a:effectLst/>
                <a:latin typeface="Trebuchet MS" panose="020B0603020202020204" pitchFamily="34" charset="0"/>
              </a:rPr>
              <a:t>tichšie a zároveň nejasne </a:t>
            </a:r>
            <a:r>
              <a:rPr lang="sk-SK" sz="2200" b="0" i="0" dirty="0">
                <a:solidFill>
                  <a:srgbClr val="1F1F1F"/>
                </a:solidFill>
                <a:effectLst/>
                <a:latin typeface="Trebuchet MS" panose="020B0603020202020204" pitchFamily="34" charset="0"/>
              </a:rPr>
              <a:t>(akoby ste počuli tiché a zároveň rozladené rádio) príp. môže detegovať len isté spektrum frekvencií (napr. len časť slimáka je postihnutá). </a:t>
            </a:r>
            <a:r>
              <a:rPr lang="sk-SK" sz="2200" b="1" i="0" dirty="0" err="1">
                <a:solidFill>
                  <a:srgbClr val="0066CC"/>
                </a:solidFill>
                <a:effectLst/>
                <a:latin typeface="Trebuchet MS" panose="020B0603020202020204" pitchFamily="34" charset="0"/>
              </a:rPr>
              <a:t>Tinitus</a:t>
            </a:r>
            <a:r>
              <a:rPr lang="sk-SK" sz="2200" b="0" i="0" dirty="0">
                <a:solidFill>
                  <a:srgbClr val="1F1F1F"/>
                </a:solidFill>
                <a:effectLst/>
                <a:latin typeface="Trebuchet MS" panose="020B0603020202020204" pitchFamily="34" charset="0"/>
              </a:rPr>
              <a:t> sa občas spája s percepčnou poruchou sluchu a prejavuje sa ako zvonenie, pískanie, hučanie, šumenie, klikanie alebo cvrlikanie v ušiach. </a:t>
            </a:r>
          </a:p>
          <a:p>
            <a:pPr>
              <a:lnSpc>
                <a:spcPct val="105000"/>
              </a:lnSpc>
            </a:pPr>
            <a:endParaRPr lang="sk-SK" sz="2400" b="0" i="0" dirty="0">
              <a:solidFill>
                <a:srgbClr val="1F1F1F"/>
              </a:solidFill>
              <a:effectLst/>
              <a:latin typeface="Trebuchet MS" panose="020B0603020202020204" pitchFamily="34" charset="0"/>
            </a:endParaRPr>
          </a:p>
        </p:txBody>
      </p:sp>
    </p:spTree>
    <p:extLst>
      <p:ext uri="{BB962C8B-B14F-4D97-AF65-F5344CB8AC3E}">
        <p14:creationId xmlns:p14="http://schemas.microsoft.com/office/powerpoint/2010/main" val="3562714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119663"/>
          </a:xfrm>
        </p:spPr>
        <p:txBody>
          <a:bodyPr/>
          <a:lstStyle/>
          <a:p>
            <a:r>
              <a:rPr lang="sk-SK" b="1" cap="none" dirty="0">
                <a:latin typeface="Trebuchet MS" panose="020B0603020202020204" pitchFamily="34" charset="0"/>
              </a:rPr>
              <a:t>Zaujímavosť 6</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475277" y="1264430"/>
            <a:ext cx="7410418" cy="5448803"/>
          </a:xfrm>
        </p:spPr>
        <p:txBody>
          <a:bodyPr>
            <a:normAutofit lnSpcReduction="10000"/>
          </a:bodyPr>
          <a:lstStyle/>
          <a:p>
            <a:pPr>
              <a:lnSpc>
                <a:spcPct val="112000"/>
              </a:lnSpc>
            </a:pPr>
            <a:r>
              <a:rPr lang="sk-SK" sz="2400" dirty="0" err="1">
                <a:solidFill>
                  <a:srgbClr val="1F1F1F"/>
                </a:solidFill>
                <a:latin typeface="Trebuchet MS" panose="020B0603020202020204" pitchFamily="34" charset="0"/>
              </a:rPr>
              <a:t>Senzorineurálna</a:t>
            </a:r>
            <a:r>
              <a:rPr lang="sk-SK" sz="2400" dirty="0">
                <a:solidFill>
                  <a:srgbClr val="1F1F1F"/>
                </a:solidFill>
                <a:latin typeface="Trebuchet MS" panose="020B0603020202020204" pitchFamily="34" charset="0"/>
              </a:rPr>
              <a:t> (percepčná) porucha sluchu môže byť spôsobená okrem iného aj nadmernou hlukovou expozíciou. Dochádza k poškodeniu </a:t>
            </a:r>
            <a:r>
              <a:rPr lang="sk-SK" sz="2400" dirty="0" err="1">
                <a:solidFill>
                  <a:srgbClr val="1F1F1F"/>
                </a:solidFill>
                <a:latin typeface="Trebuchet MS" panose="020B0603020202020204" pitchFamily="34" charset="0"/>
              </a:rPr>
              <a:t>Cortiho</a:t>
            </a:r>
            <a:r>
              <a:rPr lang="sk-SK" sz="2400" dirty="0">
                <a:solidFill>
                  <a:srgbClr val="1F1F1F"/>
                </a:solidFill>
                <a:latin typeface="Trebuchet MS" panose="020B0603020202020204" pitchFamily="34" charset="0"/>
              </a:rPr>
              <a:t> orgánu nadmernými hladinami zvuku, kde vysoký akustický tlak spôsobuje priame poškodenie </a:t>
            </a:r>
            <a:r>
              <a:rPr lang="sk-SK" sz="2400" dirty="0" err="1">
                <a:solidFill>
                  <a:srgbClr val="1F1F1F"/>
                </a:solidFill>
                <a:latin typeface="Trebuchet MS" panose="020B0603020202020204" pitchFamily="34" charset="0"/>
              </a:rPr>
              <a:t>stereocílií</a:t>
            </a:r>
            <a:r>
              <a:rPr lang="sk-SK" sz="2400" dirty="0">
                <a:solidFill>
                  <a:srgbClr val="1F1F1F"/>
                </a:solidFill>
                <a:latin typeface="Trebuchet MS" panose="020B0603020202020204" pitchFamily="34" charset="0"/>
              </a:rPr>
              <a:t>.</a:t>
            </a:r>
            <a:endParaRPr lang="sk-SK" sz="2400" b="0" i="0" dirty="0">
              <a:solidFill>
                <a:srgbClr val="1F1F1F"/>
              </a:solidFill>
              <a:effectLst/>
              <a:latin typeface="Trebuchet MS" panose="020B0603020202020204" pitchFamily="34" charset="0"/>
            </a:endParaRPr>
          </a:p>
          <a:p>
            <a:pPr>
              <a:lnSpc>
                <a:spcPct val="112000"/>
              </a:lnSpc>
            </a:pPr>
            <a:r>
              <a:rPr lang="sk-SK" sz="2400" b="0" i="0" dirty="0">
                <a:solidFill>
                  <a:srgbClr val="1F1F1F"/>
                </a:solidFill>
                <a:effectLst/>
                <a:latin typeface="Trebuchet MS" panose="020B0603020202020204" pitchFamily="34" charset="0"/>
              </a:rPr>
              <a:t>Tie nemajú schopnosť regenerácie čoho</a:t>
            </a:r>
            <a:r>
              <a:rPr lang="en-US" sz="2400" b="0" i="0" dirty="0">
                <a:solidFill>
                  <a:srgbClr val="1F1F1F"/>
                </a:solidFill>
                <a:effectLst/>
                <a:latin typeface="Trebuchet MS" panose="020B0603020202020204" pitchFamily="34" charset="0"/>
              </a:rPr>
              <a:t> </a:t>
            </a:r>
            <a:r>
              <a:rPr lang="sk-SK" sz="2400" b="0" i="0" dirty="0">
                <a:solidFill>
                  <a:srgbClr val="1F1F1F"/>
                </a:solidFill>
                <a:effectLst/>
                <a:latin typeface="Trebuchet MS" panose="020B0603020202020204" pitchFamily="34" charset="0"/>
              </a:rPr>
              <a:t>výsledkom</a:t>
            </a:r>
            <a:r>
              <a:rPr lang="en-US" sz="2400" b="0" i="0" dirty="0">
                <a:solidFill>
                  <a:srgbClr val="1F1F1F"/>
                </a:solidFill>
                <a:effectLst/>
                <a:latin typeface="Trebuchet MS" panose="020B0603020202020204" pitchFamily="34" charset="0"/>
              </a:rPr>
              <a:t> je strata </a:t>
            </a:r>
            <a:r>
              <a:rPr lang="sk-SK" sz="2400" b="0" i="0" dirty="0">
                <a:solidFill>
                  <a:srgbClr val="1F1F1F"/>
                </a:solidFill>
                <a:effectLst/>
                <a:latin typeface="Trebuchet MS" panose="020B0603020202020204" pitchFamily="34" charset="0"/>
              </a:rPr>
              <a:t>citlivosti a abnormálne veľký nárast hlasitosti </a:t>
            </a:r>
            <a:r>
              <a:rPr lang="en-US" sz="2400" b="0" i="0" dirty="0">
                <a:solidFill>
                  <a:srgbClr val="1F1F1F"/>
                </a:solidFill>
                <a:effectLst/>
                <a:latin typeface="Trebuchet MS" panose="020B0603020202020204" pitchFamily="34" charset="0"/>
              </a:rPr>
              <a:t>v </a:t>
            </a:r>
            <a:r>
              <a:rPr lang="sk-SK" sz="2400" b="0" i="0" dirty="0">
                <a:solidFill>
                  <a:srgbClr val="1F1F1F"/>
                </a:solidFill>
                <a:effectLst/>
                <a:latin typeface="Trebuchet MS" panose="020B0603020202020204" pitchFamily="34" charset="0"/>
              </a:rPr>
              <a:t>tej časti spektra, ktorej poškodené bunky</a:t>
            </a:r>
            <a:r>
              <a:rPr lang="en-US" sz="2400" b="0" i="0" dirty="0">
                <a:solidFill>
                  <a:srgbClr val="1F1F1F"/>
                </a:solidFill>
                <a:effectLst/>
                <a:latin typeface="Trebuchet MS" panose="020B0603020202020204" pitchFamily="34" charset="0"/>
              </a:rPr>
              <a:t> </a:t>
            </a:r>
            <a:r>
              <a:rPr lang="sk-SK" sz="2400" b="0" i="0" dirty="0">
                <a:solidFill>
                  <a:srgbClr val="1F1F1F"/>
                </a:solidFill>
                <a:effectLst/>
                <a:latin typeface="Trebuchet MS" panose="020B0603020202020204" pitchFamily="34" charset="0"/>
              </a:rPr>
              <a:t>odpovedajú</a:t>
            </a:r>
            <a:r>
              <a:rPr lang="en-US" sz="2400" b="0" i="0" dirty="0">
                <a:solidFill>
                  <a:srgbClr val="1F1F1F"/>
                </a:solidFill>
                <a:effectLst/>
                <a:latin typeface="Trebuchet MS" panose="020B0603020202020204" pitchFamily="34" charset="0"/>
              </a:rPr>
              <a:t>. </a:t>
            </a:r>
            <a:endParaRPr lang="sk-SK" sz="2400" b="0" i="0" dirty="0">
              <a:solidFill>
                <a:srgbClr val="1F1F1F"/>
              </a:solidFill>
              <a:effectLst/>
              <a:latin typeface="Trebuchet MS" panose="020B0603020202020204" pitchFamily="34" charset="0"/>
            </a:endParaRPr>
          </a:p>
          <a:p>
            <a:pPr>
              <a:lnSpc>
                <a:spcPct val="112000"/>
              </a:lnSpc>
            </a:pPr>
            <a:r>
              <a:rPr lang="sk-SK" sz="2400" b="0" i="0" dirty="0">
                <a:solidFill>
                  <a:srgbClr val="1F1F1F"/>
                </a:solidFill>
                <a:effectLst/>
                <a:latin typeface="Trebuchet MS" panose="020B0603020202020204" pitchFamily="34" charset="0"/>
              </a:rPr>
              <a:t>V iných organizmoch, ako sú niektoré druhy vtákov či rýb, vláskové bunky majú potenciál regenerovať a obnoviť sluch.</a:t>
            </a:r>
            <a:endParaRPr lang="sk-SK" sz="2800" dirty="0">
              <a:latin typeface="Trebuchet MS" panose="020B0603020202020204" pitchFamily="34" charset="0"/>
            </a:endParaRPr>
          </a:p>
        </p:txBody>
      </p:sp>
      <p:pic>
        <p:nvPicPr>
          <p:cNvPr id="5" name="Obrázok 4">
            <a:extLst>
              <a:ext uri="{FF2B5EF4-FFF2-40B4-BE49-F238E27FC236}">
                <a16:creationId xmlns:a16="http://schemas.microsoft.com/office/drawing/2014/main" id="{4C40884E-00DD-4D27-A5D2-CED160E7287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089466" y="91501"/>
            <a:ext cx="2964093" cy="2847008"/>
          </a:xfrm>
          <a:prstGeom prst="rect">
            <a:avLst/>
          </a:prstGeom>
        </p:spPr>
      </p:pic>
      <p:pic>
        <p:nvPicPr>
          <p:cNvPr id="9" name="Obrázok 8">
            <a:extLst>
              <a:ext uri="{FF2B5EF4-FFF2-40B4-BE49-F238E27FC236}">
                <a16:creationId xmlns:a16="http://schemas.microsoft.com/office/drawing/2014/main" id="{EE48E921-E8D9-4217-BCCE-06D960016F9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143821" y="2991775"/>
            <a:ext cx="3228475" cy="2201025"/>
          </a:xfrm>
          <a:prstGeom prst="rect">
            <a:avLst/>
          </a:prstGeom>
        </p:spPr>
      </p:pic>
      <p:pic>
        <p:nvPicPr>
          <p:cNvPr id="11" name="Obrázok 10">
            <a:extLst>
              <a:ext uri="{FF2B5EF4-FFF2-40B4-BE49-F238E27FC236}">
                <a16:creationId xmlns:a16="http://schemas.microsoft.com/office/drawing/2014/main" id="{306F1BC1-FFF9-4892-A653-CD2E98F6A1C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9782720" y="4847209"/>
            <a:ext cx="2344240" cy="2072936"/>
          </a:xfrm>
          <a:prstGeom prst="rect">
            <a:avLst/>
          </a:prstGeom>
        </p:spPr>
      </p:pic>
    </p:spTree>
    <p:extLst>
      <p:ext uri="{BB962C8B-B14F-4D97-AF65-F5344CB8AC3E}">
        <p14:creationId xmlns:p14="http://schemas.microsoft.com/office/powerpoint/2010/main" val="35190295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363020"/>
          </a:xfrm>
        </p:spPr>
        <p:txBody>
          <a:bodyPr/>
          <a:lstStyle/>
          <a:p>
            <a:r>
              <a:rPr lang="sk-SK" b="1" cap="none" dirty="0">
                <a:latin typeface="Trebuchet MS" panose="020B0603020202020204" pitchFamily="34" charset="0"/>
              </a:rPr>
              <a:t>Audiometria</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66357" y="1634591"/>
            <a:ext cx="10883873" cy="4984694"/>
          </a:xfrm>
        </p:spPr>
        <p:txBody>
          <a:bodyPr>
            <a:normAutofit fontScale="70000" lnSpcReduction="20000"/>
          </a:bodyPr>
          <a:lstStyle/>
          <a:p>
            <a:pPr>
              <a:lnSpc>
                <a:spcPct val="115000"/>
              </a:lnSpc>
            </a:pPr>
            <a:r>
              <a:rPr lang="sk-SK" sz="2800" b="1" dirty="0">
                <a:solidFill>
                  <a:srgbClr val="0066CC"/>
                </a:solidFill>
                <a:latin typeface="Trebuchet MS" panose="020B0603020202020204" pitchFamily="34" charset="0"/>
              </a:rPr>
              <a:t>Audiometria</a:t>
            </a:r>
            <a:r>
              <a:rPr lang="sk-SK" sz="2800" dirty="0">
                <a:latin typeface="Trebuchet MS" panose="020B0603020202020204" pitchFamily="34" charset="0"/>
              </a:rPr>
              <a:t> je jedna z metód funkčného vyšetrenia sluchu. Jedná sa o kľúčové vyšetrenie na diagnostiku porúch sluchu. Hodnotí citlivosť sluchového systému a pomáha určiť typ, stupeň a príčinu straty sluchu. Toto vyšetrenie je dôležité na včasné odhalenie straty sluchu a určenie vhodnej liečby, napríklad načúvacích prístrojov alebo chirurgických zákrokov. Vyšetruje sa vo zvukotesnej </a:t>
            </a:r>
            <a:r>
              <a:rPr lang="sk-SK" sz="2800" b="1" dirty="0" err="1">
                <a:latin typeface="Trebuchet MS" panose="020B0603020202020204" pitchFamily="34" charset="0"/>
              </a:rPr>
              <a:t>audiometrickej</a:t>
            </a:r>
            <a:r>
              <a:rPr lang="sk-SK" sz="2800" b="1" dirty="0">
                <a:latin typeface="Trebuchet MS" panose="020B0603020202020204" pitchFamily="34" charset="0"/>
              </a:rPr>
              <a:t> komore</a:t>
            </a:r>
            <a:r>
              <a:rPr lang="sk-SK" sz="2800" dirty="0">
                <a:latin typeface="Trebuchet MS" panose="020B0603020202020204" pitchFamily="34" charset="0"/>
              </a:rPr>
              <a:t>.</a:t>
            </a:r>
          </a:p>
          <a:p>
            <a:pPr>
              <a:lnSpc>
                <a:spcPct val="115000"/>
              </a:lnSpc>
            </a:pPr>
            <a:r>
              <a:rPr lang="sk-SK" sz="2800" dirty="0">
                <a:latin typeface="Trebuchet MS" panose="020B0603020202020204" pitchFamily="34" charset="0"/>
              </a:rPr>
              <a:t>Pri </a:t>
            </a:r>
            <a:r>
              <a:rPr lang="sk-SK" sz="2800" dirty="0" err="1">
                <a:latin typeface="Trebuchet MS" panose="020B0603020202020204" pitchFamily="34" charset="0"/>
              </a:rPr>
              <a:t>audiometrii</a:t>
            </a:r>
            <a:r>
              <a:rPr lang="sk-SK" sz="2800" dirty="0">
                <a:latin typeface="Trebuchet MS" panose="020B0603020202020204" pitchFamily="34" charset="0"/>
              </a:rPr>
              <a:t> sa vyšetruje rozmedzie frekvencie zvukov, ktoré dokáže zachytiť a spracovať vyšetrované ucho pomocou </a:t>
            </a:r>
            <a:r>
              <a:rPr lang="sk-SK" sz="2800" b="1" dirty="0">
                <a:latin typeface="Trebuchet MS" panose="020B0603020202020204" pitchFamily="34" charset="0"/>
              </a:rPr>
              <a:t>tónového generátoru</a:t>
            </a:r>
            <a:r>
              <a:rPr lang="sk-SK" sz="2800" dirty="0">
                <a:latin typeface="Trebuchet MS" panose="020B0603020202020204" pitchFamily="34" charset="0"/>
              </a:rPr>
              <a:t>, ktorým sa testuje citlivosť sluchu na tóny. Stanovuje sa teda sluchový prah pre jednotlivé tóny. Výsledkom je </a:t>
            </a:r>
            <a:r>
              <a:rPr lang="sk-SK" sz="2800" b="1" dirty="0" err="1">
                <a:latin typeface="Trebuchet MS" panose="020B0603020202020204" pitchFamily="34" charset="0"/>
              </a:rPr>
              <a:t>audiogram</a:t>
            </a:r>
            <a:r>
              <a:rPr lang="sk-SK" sz="2800" dirty="0">
                <a:latin typeface="Trebuchet MS" panose="020B0603020202020204" pitchFamily="34" charset="0"/>
              </a:rPr>
              <a:t>, záznam, ktorý sa získa pri vyšetrení.</a:t>
            </a:r>
          </a:p>
          <a:p>
            <a:pPr>
              <a:lnSpc>
                <a:spcPct val="115000"/>
              </a:lnSpc>
            </a:pPr>
            <a:r>
              <a:rPr lang="sk-SK" sz="2800" dirty="0">
                <a:latin typeface="Trebuchet MS" panose="020B0603020202020204" pitchFamily="34" charset="0"/>
              </a:rPr>
              <a:t>Pri </a:t>
            </a:r>
            <a:r>
              <a:rPr lang="sk-SK" sz="2800" dirty="0" err="1">
                <a:latin typeface="Trebuchet MS" panose="020B0603020202020204" pitchFamily="34" charset="0"/>
              </a:rPr>
              <a:t>audiometrii</a:t>
            </a:r>
            <a:r>
              <a:rPr lang="sk-SK" sz="2800" dirty="0">
                <a:latin typeface="Trebuchet MS" panose="020B0603020202020204" pitchFamily="34" charset="0"/>
              </a:rPr>
              <a:t> sa vyšetrujú obidve uši osobitne, každé ucho má svoj vlastný </a:t>
            </a:r>
            <a:r>
              <a:rPr lang="sk-SK" sz="2800" dirty="0" err="1">
                <a:latin typeface="Trebuchet MS" panose="020B0603020202020204" pitchFamily="34" charset="0"/>
              </a:rPr>
              <a:t>audiogram</a:t>
            </a:r>
            <a:r>
              <a:rPr lang="sk-SK" sz="2800" dirty="0">
                <a:latin typeface="Trebuchet MS" panose="020B0603020202020204" pitchFamily="34" charset="0"/>
              </a:rPr>
              <a:t> pre vzdušné aj kostné vedenie. V grafe je zaznamenaná frekvencia (Hz) a intenzita (dB).</a:t>
            </a:r>
          </a:p>
          <a:p>
            <a:pPr>
              <a:lnSpc>
                <a:spcPct val="115000"/>
              </a:lnSpc>
            </a:pPr>
            <a:r>
              <a:rPr lang="sk-SK" sz="2800" u="sng" dirty="0">
                <a:latin typeface="Trebuchet MS" panose="020B0603020202020204" pitchFamily="34" charset="0"/>
              </a:rPr>
              <a:t>Prevodová porucha</a:t>
            </a:r>
            <a:r>
              <a:rPr lang="sk-SK" sz="2800" dirty="0">
                <a:latin typeface="Trebuchet MS" panose="020B0603020202020204" pitchFamily="34" charset="0"/>
              </a:rPr>
              <a:t>: zhoršené vzdušné vedenie (slúchadlá), ale kostné vedenie (vibrátor na lebke) je normálne. </a:t>
            </a:r>
            <a:r>
              <a:rPr lang="sk-SK" sz="2800" u="sng" dirty="0">
                <a:latin typeface="Trebuchet MS" panose="020B0603020202020204" pitchFamily="34" charset="0"/>
              </a:rPr>
              <a:t>Percepčná porucha</a:t>
            </a:r>
            <a:r>
              <a:rPr lang="sk-SK" sz="2800" dirty="0">
                <a:latin typeface="Trebuchet MS" panose="020B0603020202020204" pitchFamily="34" charset="0"/>
              </a:rPr>
              <a:t>: zhoršené kostné aj vzdušné vedenie zvuku v rovnakom rozsahu. </a:t>
            </a:r>
            <a:r>
              <a:rPr lang="sk-SK" sz="2800" u="sng" dirty="0">
                <a:latin typeface="Trebuchet MS" panose="020B0603020202020204" pitchFamily="34" charset="0"/>
              </a:rPr>
              <a:t>Zmiešaná porucha sluchu</a:t>
            </a:r>
            <a:r>
              <a:rPr lang="sk-SK" sz="2800" dirty="0">
                <a:latin typeface="Trebuchet MS" panose="020B0603020202020204" pitchFamily="34" charset="0"/>
              </a:rPr>
              <a:t>: ak je vzdušné vedenie viac poškodené ako kostné.</a:t>
            </a:r>
          </a:p>
        </p:txBody>
      </p:sp>
      <p:pic>
        <p:nvPicPr>
          <p:cNvPr id="2050" name="Picture 2" descr="Audiometria tonalna | Aparaty słuchowe | Amilaut">
            <a:extLst>
              <a:ext uri="{FF2B5EF4-FFF2-40B4-BE49-F238E27FC236}">
                <a16:creationId xmlns:a16="http://schemas.microsoft.com/office/drawing/2014/main" id="{83B6941D-B7E8-44F6-9B71-AF9638D71C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922" y="-1"/>
            <a:ext cx="2483416" cy="16345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0021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363020"/>
          </a:xfrm>
        </p:spPr>
        <p:txBody>
          <a:bodyPr/>
          <a:lstStyle/>
          <a:p>
            <a:r>
              <a:rPr lang="sk-SK" b="1" cap="none" dirty="0">
                <a:latin typeface="Trebuchet MS" panose="020B0603020202020204" pitchFamily="34" charset="0"/>
              </a:rPr>
              <a:t>Audiometria</a:t>
            </a:r>
            <a:endParaRPr lang="en-US" b="1" cap="none" dirty="0">
              <a:latin typeface="Trebuchet MS" panose="020B0603020202020204" pitchFamily="34" charset="0"/>
            </a:endParaRPr>
          </a:p>
        </p:txBody>
      </p:sp>
      <p:pic>
        <p:nvPicPr>
          <p:cNvPr id="4" name="Obrázok 3">
            <a:extLst>
              <a:ext uri="{FF2B5EF4-FFF2-40B4-BE49-F238E27FC236}">
                <a16:creationId xmlns:a16="http://schemas.microsoft.com/office/drawing/2014/main" id="{8DF612C3-621F-44A4-8837-4FC3190361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06" t="26338" r="2990" b="10101"/>
          <a:stretch/>
        </p:blipFill>
        <p:spPr bwMode="auto">
          <a:xfrm>
            <a:off x="0" y="1281898"/>
            <a:ext cx="7169543" cy="429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Zástupný objekt pre obsah 4">
            <a:extLst>
              <a:ext uri="{FF2B5EF4-FFF2-40B4-BE49-F238E27FC236}">
                <a16:creationId xmlns:a16="http://schemas.microsoft.com/office/drawing/2014/main" id="{496EC2B3-1A22-4C5A-89B9-AAD506293F58}"/>
              </a:ext>
            </a:extLst>
          </p:cNvPr>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27287" t="26163" r="18761" b="23145"/>
          <a:stretch>
            <a:fillRect/>
          </a:stretch>
        </p:blipFill>
        <p:spPr>
          <a:xfrm>
            <a:off x="6867657" y="3107342"/>
            <a:ext cx="5324343" cy="3750658"/>
          </a:xfrm>
        </p:spPr>
      </p:pic>
      <p:sp>
        <p:nvSpPr>
          <p:cNvPr id="6" name="Zástupný objekt pre obsah 2">
            <a:extLst>
              <a:ext uri="{FF2B5EF4-FFF2-40B4-BE49-F238E27FC236}">
                <a16:creationId xmlns:a16="http://schemas.microsoft.com/office/drawing/2014/main" id="{BCF252F4-D78B-49FA-BE84-3371197BD436}"/>
              </a:ext>
            </a:extLst>
          </p:cNvPr>
          <p:cNvSpPr txBox="1">
            <a:spLocks/>
          </p:cNvSpPr>
          <p:nvPr/>
        </p:nvSpPr>
        <p:spPr>
          <a:xfrm>
            <a:off x="291228" y="5657021"/>
            <a:ext cx="5413657" cy="75907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23000"/>
              </a:lnSpc>
            </a:pPr>
            <a:r>
              <a:rPr lang="sk-SK" sz="2800" b="1" dirty="0">
                <a:latin typeface="Trebuchet MS" panose="020B0603020202020204" pitchFamily="34" charset="0"/>
              </a:rPr>
              <a:t>Audiometer – </a:t>
            </a:r>
            <a:r>
              <a:rPr lang="sk-SK" sz="2800" dirty="0">
                <a:latin typeface="Trebuchet MS" panose="020B0603020202020204" pitchFamily="34" charset="0"/>
              </a:rPr>
              <a:t>tónový generátor</a:t>
            </a:r>
          </a:p>
        </p:txBody>
      </p:sp>
      <p:sp>
        <p:nvSpPr>
          <p:cNvPr id="7" name="Zástupný objekt pre obsah 2">
            <a:extLst>
              <a:ext uri="{FF2B5EF4-FFF2-40B4-BE49-F238E27FC236}">
                <a16:creationId xmlns:a16="http://schemas.microsoft.com/office/drawing/2014/main" id="{E8CBD0AF-87E3-49C7-B842-31E6F0E0FE81}"/>
              </a:ext>
            </a:extLst>
          </p:cNvPr>
          <p:cNvSpPr txBox="1">
            <a:spLocks/>
          </p:cNvSpPr>
          <p:nvPr/>
        </p:nvSpPr>
        <p:spPr>
          <a:xfrm>
            <a:off x="8697505" y="2403333"/>
            <a:ext cx="2508616" cy="759074"/>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123000"/>
              </a:lnSpc>
            </a:pPr>
            <a:r>
              <a:rPr lang="sk-SK" sz="2800" b="1" dirty="0" err="1">
                <a:latin typeface="Trebuchet MS" panose="020B0603020202020204" pitchFamily="34" charset="0"/>
              </a:rPr>
              <a:t>Audiogram</a:t>
            </a:r>
            <a:endParaRPr lang="sk-SK" sz="2800" dirty="0">
              <a:latin typeface="Trebuchet MS" panose="020B0603020202020204" pitchFamily="34" charset="0"/>
            </a:endParaRPr>
          </a:p>
        </p:txBody>
      </p:sp>
    </p:spTree>
    <p:extLst>
      <p:ext uri="{BB962C8B-B14F-4D97-AF65-F5344CB8AC3E}">
        <p14:creationId xmlns:p14="http://schemas.microsoft.com/office/powerpoint/2010/main" val="270319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5BE6E-71E9-4617-9122-760AB739E573}"/>
              </a:ext>
            </a:extLst>
          </p:cNvPr>
          <p:cNvSpPr>
            <a:spLocks noGrp="1"/>
          </p:cNvSpPr>
          <p:nvPr>
            <p:ph type="title"/>
          </p:nvPr>
        </p:nvSpPr>
        <p:spPr>
          <a:xfrm>
            <a:off x="1069848" y="144767"/>
            <a:ext cx="10058400" cy="1363020"/>
          </a:xfrm>
        </p:spPr>
        <p:txBody>
          <a:bodyPr/>
          <a:lstStyle/>
          <a:p>
            <a:r>
              <a:rPr lang="sk-SK" b="1" cap="none" dirty="0" err="1">
                <a:latin typeface="Trebuchet MS" panose="020B0603020202020204" pitchFamily="34" charset="0"/>
              </a:rPr>
              <a:t>Kochleárny</a:t>
            </a:r>
            <a:r>
              <a:rPr lang="sk-SK" b="1" cap="none" dirty="0">
                <a:latin typeface="Trebuchet MS" panose="020B0603020202020204" pitchFamily="34" charset="0"/>
              </a:rPr>
              <a:t> implantát</a:t>
            </a:r>
            <a:endParaRPr lang="en-US" b="1" cap="none" dirty="0">
              <a:latin typeface="Trebuchet MS" panose="020B0603020202020204" pitchFamily="34" charset="0"/>
            </a:endParaRPr>
          </a:p>
        </p:txBody>
      </p:sp>
      <p:sp>
        <p:nvSpPr>
          <p:cNvPr id="3" name="Zástupný objekt pre obsah 2">
            <a:extLst>
              <a:ext uri="{FF2B5EF4-FFF2-40B4-BE49-F238E27FC236}">
                <a16:creationId xmlns:a16="http://schemas.microsoft.com/office/drawing/2014/main" id="{AC482901-E0E7-4CDD-A1A0-7B147ECC79AC}"/>
              </a:ext>
            </a:extLst>
          </p:cNvPr>
          <p:cNvSpPr>
            <a:spLocks noGrp="1"/>
          </p:cNvSpPr>
          <p:nvPr>
            <p:ph idx="1"/>
          </p:nvPr>
        </p:nvSpPr>
        <p:spPr>
          <a:xfrm>
            <a:off x="566357" y="1263935"/>
            <a:ext cx="7598421" cy="5175681"/>
          </a:xfrm>
        </p:spPr>
        <p:txBody>
          <a:bodyPr>
            <a:normAutofit fontScale="92500" lnSpcReduction="20000"/>
          </a:bodyPr>
          <a:lstStyle/>
          <a:p>
            <a:pPr>
              <a:lnSpc>
                <a:spcPct val="123000"/>
              </a:lnSpc>
            </a:pPr>
            <a:r>
              <a:rPr lang="sk-SK" sz="2800" b="1" dirty="0" err="1">
                <a:solidFill>
                  <a:srgbClr val="0066CC"/>
                </a:solidFill>
                <a:latin typeface="Trebuchet MS" panose="020B0603020202020204" pitchFamily="34" charset="0"/>
              </a:rPr>
              <a:t>Kochleárne</a:t>
            </a:r>
            <a:r>
              <a:rPr lang="sk-SK" sz="2800" b="1" dirty="0">
                <a:solidFill>
                  <a:srgbClr val="0066CC"/>
                </a:solidFill>
                <a:latin typeface="Trebuchet MS" panose="020B0603020202020204" pitchFamily="34" charset="0"/>
              </a:rPr>
              <a:t> implantáty </a:t>
            </a:r>
            <a:r>
              <a:rPr lang="sk-SK" sz="2800" dirty="0">
                <a:latin typeface="Trebuchet MS" panose="020B0603020202020204" pitchFamily="34" charset="0"/>
              </a:rPr>
              <a:t>sú medicínskou technológiou schopnou obnoviť sluch. Na rozdiel od načúvacích prístrojov, ktoré zosilňujú zvuk, </a:t>
            </a:r>
            <a:r>
              <a:rPr lang="sk-SK" sz="2800" dirty="0" err="1">
                <a:latin typeface="Trebuchet MS" panose="020B0603020202020204" pitchFamily="34" charset="0"/>
              </a:rPr>
              <a:t>kochleárne</a:t>
            </a:r>
            <a:r>
              <a:rPr lang="sk-SK" sz="2800" dirty="0">
                <a:latin typeface="Trebuchet MS" panose="020B0603020202020204" pitchFamily="34" charset="0"/>
              </a:rPr>
              <a:t> implantáty sú elektronické zariadenia, ktoré obchádzajú poškodenú časť vnútorného ucha.</a:t>
            </a:r>
          </a:p>
          <a:p>
            <a:pPr>
              <a:lnSpc>
                <a:spcPct val="123000"/>
              </a:lnSpc>
            </a:pPr>
            <a:r>
              <a:rPr lang="sk-SK" sz="2800" dirty="0" err="1">
                <a:latin typeface="Trebuchet MS" panose="020B0603020202020204" pitchFamily="34" charset="0"/>
              </a:rPr>
              <a:t>Kochleárny</a:t>
            </a:r>
            <a:r>
              <a:rPr lang="sk-SK" sz="2800" dirty="0">
                <a:latin typeface="Trebuchet MS" panose="020B0603020202020204" pitchFamily="34" charset="0"/>
              </a:rPr>
              <a:t> implantát je chirurgicky implantované elektronické zariadenie, ktoré pomôcť zabezpečiť sluch u pacientov, ktorí sú nepočujúci v dôsledku poškodenia zmyslových vláskových buniek v ich slimákoch, no mozgová kôra je funkčná.</a:t>
            </a:r>
          </a:p>
          <a:p>
            <a:pPr>
              <a:lnSpc>
                <a:spcPct val="115000"/>
              </a:lnSpc>
            </a:pPr>
            <a:endParaRPr lang="sk-SK" sz="2800" dirty="0">
              <a:latin typeface="Trebuchet MS" panose="020B0603020202020204" pitchFamily="34" charset="0"/>
            </a:endParaRPr>
          </a:p>
        </p:txBody>
      </p:sp>
      <p:pic>
        <p:nvPicPr>
          <p:cNvPr id="1028" name="Picture 4" descr="SCKI - Slovenské centrum kochleárnej implantácie">
            <a:extLst>
              <a:ext uri="{FF2B5EF4-FFF2-40B4-BE49-F238E27FC236}">
                <a16:creationId xmlns:a16="http://schemas.microsoft.com/office/drawing/2014/main" id="{CBD78EC6-7878-4C9F-AE36-8D5040DEB2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90" r="15478"/>
          <a:stretch/>
        </p:blipFill>
        <p:spPr bwMode="auto">
          <a:xfrm>
            <a:off x="8350982" y="2446191"/>
            <a:ext cx="3746612" cy="426704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ed 30 rokmi na Slovensku prvýkrát vykonali kochleárnu implantáciu -  Hlavné správy">
            <a:extLst>
              <a:ext uri="{FF2B5EF4-FFF2-40B4-BE49-F238E27FC236}">
                <a16:creationId xmlns:a16="http://schemas.microsoft.com/office/drawing/2014/main" id="{8EC6863A-5BB0-4680-9074-F0D56D1B327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9910138" y="88018"/>
            <a:ext cx="2187456" cy="28682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916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500+ Happy Easter Easter Eggs With Smiling Emoji Face Stock Photos,  Pictures &amp; Royalty-Free Images - iStock">
            <a:extLst>
              <a:ext uri="{FF2B5EF4-FFF2-40B4-BE49-F238E27FC236}">
                <a16:creationId xmlns:a16="http://schemas.microsoft.com/office/drawing/2014/main" id="{ACCACE76-6619-8770-33A6-6E67D61CD6C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945806" y="-8925"/>
            <a:ext cx="10300387" cy="6866925"/>
          </a:xfrm>
          <a:prstGeom prst="rect">
            <a:avLst/>
          </a:prstGeom>
          <a:noFill/>
          <a:extLst>
            <a:ext uri="{909E8E84-426E-40DD-AFC4-6F175D3DCCD1}">
              <a14:hiddenFill xmlns:a14="http://schemas.microsoft.com/office/drawing/2010/main">
                <a:solidFill>
                  <a:srgbClr val="FFFFFF"/>
                </a:solidFill>
              </a14:hiddenFill>
            </a:ext>
          </a:extLst>
        </p:spPr>
      </p:pic>
      <p:sp>
        <p:nvSpPr>
          <p:cNvPr id="2" name="BlokTextu 1">
            <a:extLst>
              <a:ext uri="{FF2B5EF4-FFF2-40B4-BE49-F238E27FC236}">
                <a16:creationId xmlns:a16="http://schemas.microsoft.com/office/drawing/2014/main" id="{76789066-1091-E052-0570-C3762E7F945B}"/>
              </a:ext>
            </a:extLst>
          </p:cNvPr>
          <p:cNvSpPr txBox="1"/>
          <p:nvPr/>
        </p:nvSpPr>
        <p:spPr>
          <a:xfrm>
            <a:off x="945806" y="0"/>
            <a:ext cx="10300387" cy="1231106"/>
          </a:xfrm>
          <a:prstGeom prst="rect">
            <a:avLst/>
          </a:prstGeom>
          <a:noFill/>
        </p:spPr>
        <p:txBody>
          <a:bodyPr wrap="square" rtlCol="0">
            <a:spAutoFit/>
          </a:bodyPr>
          <a:lstStyle/>
          <a:p>
            <a:pPr algn="ctr"/>
            <a:r>
              <a:rPr lang="sk-SK" sz="4400" b="1" dirty="0">
                <a:solidFill>
                  <a:srgbClr val="FFFF00"/>
                </a:solidFill>
              </a:rPr>
              <a:t>Prajem Vám krásny deň aj víkend</a:t>
            </a:r>
          </a:p>
          <a:p>
            <a:pPr algn="ctr"/>
            <a:r>
              <a:rPr lang="pl-PL" sz="3000" b="1" dirty="0">
                <a:solidFill>
                  <a:srgbClr val="FFFF00"/>
                </a:solidFill>
              </a:rPr>
              <a:t>bez hmly v očiach, bez šumu v ušiach.</a:t>
            </a:r>
            <a:endParaRPr lang="sk-SK" sz="3000" b="1" dirty="0">
              <a:solidFill>
                <a:srgbClr val="FFFF00"/>
              </a:solidFill>
            </a:endParaRPr>
          </a:p>
        </p:txBody>
      </p:sp>
    </p:spTree>
    <p:extLst>
      <p:ext uri="{BB962C8B-B14F-4D97-AF65-F5344CB8AC3E}">
        <p14:creationId xmlns:p14="http://schemas.microsoft.com/office/powerpoint/2010/main" val="2719711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yp dreva">
  <a:themeElements>
    <a:clrScheme name="Typ drev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yp drev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yp drev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Typ dreva</Template>
  <TotalTime>5429</TotalTime>
  <Words>4327</Words>
  <Application>Microsoft Office PowerPoint</Application>
  <PresentationFormat>Širokouhlá</PresentationFormat>
  <Paragraphs>308</Paragraphs>
  <Slides>55</Slides>
  <Notes>8</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55</vt:i4>
      </vt:variant>
    </vt:vector>
  </HeadingPairs>
  <TitlesOfParts>
    <vt:vector size="62" baseType="lpstr">
      <vt:lpstr>Calibri</vt:lpstr>
      <vt:lpstr>Georgia</vt:lpstr>
      <vt:lpstr>Rockwell</vt:lpstr>
      <vt:lpstr>Rockwell Condensed</vt:lpstr>
      <vt:lpstr>Trebuchet MS</vt:lpstr>
      <vt:lpstr>Wingdings</vt:lpstr>
      <vt:lpstr>Typ dreva</vt:lpstr>
      <vt:lpstr>Biofyzika zraku a sluchu</vt:lpstr>
      <vt:lpstr>Otázky na skúšku</vt:lpstr>
      <vt:lpstr>Biofyzika zraku</vt:lpstr>
      <vt:lpstr>Biofyzika zraku</vt:lpstr>
      <vt:lpstr>Oko - morfológia</vt:lpstr>
      <vt:lpstr>Oko - morfológia</vt:lpstr>
      <vt:lpstr>Prezentácia programu PowerPoint</vt:lpstr>
      <vt:lpstr>Oko – vonkajšia vrstva</vt:lpstr>
      <vt:lpstr>Bezkontaktný tonometer</vt:lpstr>
      <vt:lpstr>Oko – vonkajšia vrstva</vt:lpstr>
      <vt:lpstr>Oko – stredná vrstva</vt:lpstr>
      <vt:lpstr>Oko – stredná vrstva</vt:lpstr>
      <vt:lpstr>Oko – stredná vrstva</vt:lpstr>
      <vt:lpstr>Zaujímavosť 1</vt:lpstr>
      <vt:lpstr>Očné pozadie</vt:lpstr>
      <vt:lpstr>optická koherentná tomografia</vt:lpstr>
      <vt:lpstr>Oko – vnútorná vrstva</vt:lpstr>
      <vt:lpstr>Percepcia svetla</vt:lpstr>
      <vt:lpstr>Zaujímavosť 2</vt:lpstr>
      <vt:lpstr>Farebné videnie</vt:lpstr>
      <vt:lpstr>Prezentácia programu PowerPoint</vt:lpstr>
      <vt:lpstr>Zaujímavosť 3 </vt:lpstr>
      <vt:lpstr>Test farebného videnia</vt:lpstr>
      <vt:lpstr>Zraková ostrosť - visus</vt:lpstr>
      <vt:lpstr>Akomodácia</vt:lpstr>
      <vt:lpstr>Akomodácia</vt:lpstr>
      <vt:lpstr>Refrakčné chyby oka</vt:lpstr>
      <vt:lpstr> Myopia - krátkozrakosť </vt:lpstr>
      <vt:lpstr>Hypermetropia - ďalekozrakosť</vt:lpstr>
      <vt:lpstr>Presbyopia - starecké videnie </vt:lpstr>
      <vt:lpstr> Astigmatizmus</vt:lpstr>
      <vt:lpstr>Prezentácia programu PowerPoint</vt:lpstr>
      <vt:lpstr>Oftalmochirurgia</vt:lpstr>
      <vt:lpstr>Binokulárne videnie</vt:lpstr>
      <vt:lpstr>Tupozrakosť</vt:lpstr>
      <vt:lpstr>Periférne videnie</vt:lpstr>
      <vt:lpstr>Zaujímavosť 4</vt:lpstr>
      <vt:lpstr>Biofyzika sluchu</vt:lpstr>
      <vt:lpstr>Biofyzika sluchu</vt:lpstr>
      <vt:lpstr>Zaujímavosť 5</vt:lpstr>
      <vt:lpstr>Morfológia ucha</vt:lpstr>
      <vt:lpstr>Prezentácia programu PowerPoint</vt:lpstr>
      <vt:lpstr>Prenos zvuku </vt:lpstr>
      <vt:lpstr>Prezentácia programu PowerPoint</vt:lpstr>
      <vt:lpstr>Prenos zvuku </vt:lpstr>
      <vt:lpstr>Prezentácia programu PowerPoint</vt:lpstr>
      <vt:lpstr>Prenos zvuku </vt:lpstr>
      <vt:lpstr>Tvorba AP</vt:lpstr>
      <vt:lpstr>Prenos zvuku </vt:lpstr>
      <vt:lpstr>Poruchy sluchu</vt:lpstr>
      <vt:lpstr>Zaujímavosť 6</vt:lpstr>
      <vt:lpstr>Audiometria</vt:lpstr>
      <vt:lpstr>Audiometria</vt:lpstr>
      <vt:lpstr>Kochleárny implantát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Míšek Jakub</dc:creator>
  <cp:lastModifiedBy>Míšek Jakub</cp:lastModifiedBy>
  <cp:revision>109</cp:revision>
  <dcterms:created xsi:type="dcterms:W3CDTF">2024-10-16T08:07:18Z</dcterms:created>
  <dcterms:modified xsi:type="dcterms:W3CDTF">2026-03-25T13:15:36Z</dcterms:modified>
</cp:coreProperties>
</file>