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53"/>
  </p:notesMasterIdLst>
  <p:sldIdLst>
    <p:sldId id="256" r:id="rId2"/>
    <p:sldId id="425" r:id="rId3"/>
    <p:sldId id="258" r:id="rId4"/>
    <p:sldId id="265" r:id="rId5"/>
    <p:sldId id="259" r:id="rId6"/>
    <p:sldId id="262" r:id="rId7"/>
    <p:sldId id="260" r:id="rId8"/>
    <p:sldId id="263" r:id="rId9"/>
    <p:sldId id="268" r:id="rId10"/>
    <p:sldId id="264" r:id="rId11"/>
    <p:sldId id="267" r:id="rId12"/>
    <p:sldId id="275" r:id="rId13"/>
    <p:sldId id="426" r:id="rId14"/>
    <p:sldId id="270" r:id="rId15"/>
    <p:sldId id="269" r:id="rId16"/>
    <p:sldId id="266" r:id="rId17"/>
    <p:sldId id="271" r:id="rId18"/>
    <p:sldId id="272" r:id="rId19"/>
    <p:sldId id="273" r:id="rId20"/>
    <p:sldId id="431" r:id="rId21"/>
    <p:sldId id="283" r:id="rId22"/>
    <p:sldId id="443" r:id="rId23"/>
    <p:sldId id="284" r:id="rId24"/>
    <p:sldId id="274" r:id="rId25"/>
    <p:sldId id="276" r:id="rId26"/>
    <p:sldId id="277" r:id="rId27"/>
    <p:sldId id="278" r:id="rId28"/>
    <p:sldId id="279" r:id="rId29"/>
    <p:sldId id="280" r:id="rId30"/>
    <p:sldId id="281" r:id="rId31"/>
    <p:sldId id="288" r:id="rId32"/>
    <p:sldId id="285" r:id="rId33"/>
    <p:sldId id="445" r:id="rId34"/>
    <p:sldId id="286" r:id="rId35"/>
    <p:sldId id="282" r:id="rId36"/>
    <p:sldId id="287" r:id="rId37"/>
    <p:sldId id="427" r:id="rId38"/>
    <p:sldId id="441" r:id="rId39"/>
    <p:sldId id="429" r:id="rId40"/>
    <p:sldId id="428" r:id="rId41"/>
    <p:sldId id="430" r:id="rId42"/>
    <p:sldId id="432" r:id="rId43"/>
    <p:sldId id="433" r:id="rId44"/>
    <p:sldId id="435" r:id="rId45"/>
    <p:sldId id="434" r:id="rId46"/>
    <p:sldId id="442" r:id="rId47"/>
    <p:sldId id="440" r:id="rId48"/>
    <p:sldId id="436" r:id="rId49"/>
    <p:sldId id="439" r:id="rId50"/>
    <p:sldId id="437" r:id="rId51"/>
    <p:sldId id="438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853"/>
    <a:srgbClr val="0066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íšek Jakub" userId="65d0a735-6082-4800-9366-57d040021099" providerId="ADAL" clId="{F1DBA7A9-8DCE-4696-BC26-1E0E8F6D1602}"/>
    <pc:docChg chg="custSel modSld">
      <pc:chgData name="Míšek Jakub" userId="65d0a735-6082-4800-9366-57d040021099" providerId="ADAL" clId="{F1DBA7A9-8DCE-4696-BC26-1E0E8F6D1602}" dt="2025-10-29T08:33:48.968" v="73" actId="20577"/>
      <pc:docMkLst>
        <pc:docMk/>
      </pc:docMkLst>
      <pc:sldChg chg="modSp mod">
        <pc:chgData name="Míšek Jakub" userId="65d0a735-6082-4800-9366-57d040021099" providerId="ADAL" clId="{F1DBA7A9-8DCE-4696-BC26-1E0E8F6D1602}" dt="2025-10-29T08:08:23.633" v="18" actId="13926"/>
        <pc:sldMkLst>
          <pc:docMk/>
          <pc:sldMk cId="1528204153" sldId="427"/>
        </pc:sldMkLst>
        <pc:spChg chg="mod">
          <ac:chgData name="Míšek Jakub" userId="65d0a735-6082-4800-9366-57d040021099" providerId="ADAL" clId="{F1DBA7A9-8DCE-4696-BC26-1E0E8F6D1602}" dt="2025-10-29T08:08:23.633" v="18" actId="13926"/>
          <ac:spMkLst>
            <pc:docMk/>
            <pc:sldMk cId="1528204153" sldId="427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1DBA7A9-8DCE-4696-BC26-1E0E8F6D1602}" dt="2025-10-29T08:09:01.684" v="20" actId="14100"/>
        <pc:sldMkLst>
          <pc:docMk/>
          <pc:sldMk cId="306605233" sldId="429"/>
        </pc:sldMkLst>
        <pc:spChg chg="mod">
          <ac:chgData name="Míšek Jakub" userId="65d0a735-6082-4800-9366-57d040021099" providerId="ADAL" clId="{F1DBA7A9-8DCE-4696-BC26-1E0E8F6D1602}" dt="2025-10-29T08:09:01.684" v="20" actId="14100"/>
          <ac:spMkLst>
            <pc:docMk/>
            <pc:sldMk cId="306605233" sldId="429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1DBA7A9-8DCE-4696-BC26-1E0E8F6D1602}" dt="2025-10-29T08:14:12.668" v="21" actId="313"/>
        <pc:sldMkLst>
          <pc:docMk/>
          <pc:sldMk cId="239903087" sldId="432"/>
        </pc:sldMkLst>
        <pc:spChg chg="mod">
          <ac:chgData name="Míšek Jakub" userId="65d0a735-6082-4800-9366-57d040021099" providerId="ADAL" clId="{F1DBA7A9-8DCE-4696-BC26-1E0E8F6D1602}" dt="2025-10-29T08:14:12.668" v="21" actId="313"/>
          <ac:spMkLst>
            <pc:docMk/>
            <pc:sldMk cId="239903087" sldId="432"/>
            <ac:spMk id="6" creationId="{4037CB40-12AB-4E7A-BE75-F3E518C01069}"/>
          </ac:spMkLst>
        </pc:spChg>
      </pc:sldChg>
      <pc:sldChg chg="modSp mod">
        <pc:chgData name="Míšek Jakub" userId="65d0a735-6082-4800-9366-57d040021099" providerId="ADAL" clId="{F1DBA7A9-8DCE-4696-BC26-1E0E8F6D1602}" dt="2025-10-29T08:17:31.046" v="22" actId="313"/>
        <pc:sldMkLst>
          <pc:docMk/>
          <pc:sldMk cId="4283271599" sldId="433"/>
        </pc:sldMkLst>
        <pc:spChg chg="mod">
          <ac:chgData name="Míšek Jakub" userId="65d0a735-6082-4800-9366-57d040021099" providerId="ADAL" clId="{F1DBA7A9-8DCE-4696-BC26-1E0E8F6D1602}" dt="2025-10-29T08:17:31.046" v="22" actId="313"/>
          <ac:spMkLst>
            <pc:docMk/>
            <pc:sldMk cId="4283271599" sldId="433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1DBA7A9-8DCE-4696-BC26-1E0E8F6D1602}" dt="2025-10-29T08:33:48.968" v="73" actId="20577"/>
        <pc:sldMkLst>
          <pc:docMk/>
          <pc:sldMk cId="3562714467" sldId="436"/>
        </pc:sldMkLst>
        <pc:spChg chg="mod">
          <ac:chgData name="Míšek Jakub" userId="65d0a735-6082-4800-9366-57d040021099" providerId="ADAL" clId="{F1DBA7A9-8DCE-4696-BC26-1E0E8F6D1602}" dt="2025-10-29T08:33:48.968" v="73" actId="20577"/>
          <ac:spMkLst>
            <pc:docMk/>
            <pc:sldMk cId="3562714467" sldId="436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1DBA7A9-8DCE-4696-BC26-1E0E8F6D1602}" dt="2025-10-29T08:27:44.419" v="71" actId="20577"/>
        <pc:sldMkLst>
          <pc:docMk/>
          <pc:sldMk cId="2175514479" sldId="440"/>
        </pc:sldMkLst>
        <pc:spChg chg="mod">
          <ac:chgData name="Míšek Jakub" userId="65d0a735-6082-4800-9366-57d040021099" providerId="ADAL" clId="{F1DBA7A9-8DCE-4696-BC26-1E0E8F6D1602}" dt="2025-10-29T08:27:44.419" v="71" actId="20577"/>
          <ac:spMkLst>
            <pc:docMk/>
            <pc:sldMk cId="2175514479" sldId="440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1DBA7A9-8DCE-4696-BC26-1E0E8F6D1602}" dt="2025-10-29T07:20:08.731" v="17" actId="20577"/>
        <pc:sldMkLst>
          <pc:docMk/>
          <pc:sldMk cId="515041783" sldId="445"/>
        </pc:sldMkLst>
        <pc:spChg chg="mod">
          <ac:chgData name="Míšek Jakub" userId="65d0a735-6082-4800-9366-57d040021099" providerId="ADAL" clId="{F1DBA7A9-8DCE-4696-BC26-1E0E8F6D1602}" dt="2025-10-29T07:15:32.950" v="6" actId="20577"/>
          <ac:spMkLst>
            <pc:docMk/>
            <pc:sldMk cId="515041783" sldId="445"/>
            <ac:spMk id="3" creationId="{AC482901-E0E7-4CDD-A1A0-7B147ECC79AC}"/>
          </ac:spMkLst>
        </pc:spChg>
        <pc:spChg chg="mod">
          <ac:chgData name="Míšek Jakub" userId="65d0a735-6082-4800-9366-57d040021099" providerId="ADAL" clId="{F1DBA7A9-8DCE-4696-BC26-1E0E8F6D1602}" dt="2025-10-29T07:20:08.731" v="17" actId="20577"/>
          <ac:spMkLst>
            <pc:docMk/>
            <pc:sldMk cId="515041783" sldId="445"/>
            <ac:spMk id="6" creationId="{B2CCF984-D511-4526-8AA5-D91016815FE4}"/>
          </ac:spMkLst>
        </pc:spChg>
      </pc:sldChg>
    </pc:docChg>
  </pc:docChgLst>
  <pc:docChgLst>
    <pc:chgData name="Míšek Jakub" userId="65d0a735-6082-4800-9366-57d040021099" providerId="ADAL" clId="{F4458393-AAE0-4971-8DB8-2F7CB9E7294E}"/>
    <pc:docChg chg="undo custSel modSld">
      <pc:chgData name="Míšek Jakub" userId="65d0a735-6082-4800-9366-57d040021099" providerId="ADAL" clId="{F4458393-AAE0-4971-8DB8-2F7CB9E7294E}" dt="2025-01-30T10:12:24.228" v="69"/>
      <pc:docMkLst>
        <pc:docMk/>
      </pc:docMkLst>
      <pc:sldChg chg="modSp mod">
        <pc:chgData name="Míšek Jakub" userId="65d0a735-6082-4800-9366-57d040021099" providerId="ADAL" clId="{F4458393-AAE0-4971-8DB8-2F7CB9E7294E}" dt="2025-01-30T10:06:26.612" v="43" actId="20577"/>
        <pc:sldMkLst>
          <pc:docMk/>
          <pc:sldMk cId="1708220245" sldId="259"/>
        </pc:sldMkLst>
        <pc:spChg chg="mod">
          <ac:chgData name="Míšek Jakub" userId="65d0a735-6082-4800-9366-57d040021099" providerId="ADAL" clId="{F4458393-AAE0-4971-8DB8-2F7CB9E7294E}" dt="2025-01-30T10:06:26.612" v="43" actId="20577"/>
          <ac:spMkLst>
            <pc:docMk/>
            <pc:sldMk cId="1708220245" sldId="259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4458393-AAE0-4971-8DB8-2F7CB9E7294E}" dt="2025-01-30T10:07:14.860" v="45" actId="113"/>
        <pc:sldMkLst>
          <pc:docMk/>
          <pc:sldMk cId="3306120194" sldId="263"/>
        </pc:sldMkLst>
        <pc:spChg chg="mod">
          <ac:chgData name="Míšek Jakub" userId="65d0a735-6082-4800-9366-57d040021099" providerId="ADAL" clId="{F4458393-AAE0-4971-8DB8-2F7CB9E7294E}" dt="2025-01-30T10:07:14.860" v="45" actId="113"/>
          <ac:spMkLst>
            <pc:docMk/>
            <pc:sldMk cId="3306120194" sldId="263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4458393-AAE0-4971-8DB8-2F7CB9E7294E}" dt="2025-01-30T10:12:24.228" v="69"/>
        <pc:sldMkLst>
          <pc:docMk/>
          <pc:sldMk cId="3067284672" sldId="264"/>
        </pc:sldMkLst>
        <pc:spChg chg="mod">
          <ac:chgData name="Míšek Jakub" userId="65d0a735-6082-4800-9366-57d040021099" providerId="ADAL" clId="{F4458393-AAE0-4971-8DB8-2F7CB9E7294E}" dt="2025-01-30T10:12:24.228" v="69"/>
          <ac:spMkLst>
            <pc:docMk/>
            <pc:sldMk cId="3067284672" sldId="264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4458393-AAE0-4971-8DB8-2F7CB9E7294E}" dt="2025-01-30T10:08:15.242" v="54" actId="20577"/>
        <pc:sldMkLst>
          <pc:docMk/>
          <pc:sldMk cId="324456798" sldId="268"/>
        </pc:sldMkLst>
        <pc:spChg chg="mod">
          <ac:chgData name="Míšek Jakub" userId="65d0a735-6082-4800-9366-57d040021099" providerId="ADAL" clId="{F4458393-AAE0-4971-8DB8-2F7CB9E7294E}" dt="2025-01-30T10:08:15.242" v="54" actId="20577"/>
          <ac:spMkLst>
            <pc:docMk/>
            <pc:sldMk cId="324456798" sldId="268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4458393-AAE0-4971-8DB8-2F7CB9E7294E}" dt="2025-01-30T10:01:09.064" v="41" actId="20577"/>
        <pc:sldMkLst>
          <pc:docMk/>
          <pc:sldMk cId="1972185344" sldId="272"/>
        </pc:sldMkLst>
        <pc:spChg chg="mod">
          <ac:chgData name="Míšek Jakub" userId="65d0a735-6082-4800-9366-57d040021099" providerId="ADAL" clId="{F4458393-AAE0-4971-8DB8-2F7CB9E7294E}" dt="2025-01-30T10:01:09.064" v="41" actId="20577"/>
          <ac:spMkLst>
            <pc:docMk/>
            <pc:sldMk cId="1972185344" sldId="272"/>
            <ac:spMk id="6" creationId="{E4307249-A669-432B-8C38-4113AB12BD56}"/>
          </ac:spMkLst>
        </pc:spChg>
      </pc:sldChg>
      <pc:sldChg chg="modSp mod">
        <pc:chgData name="Míšek Jakub" userId="65d0a735-6082-4800-9366-57d040021099" providerId="ADAL" clId="{F4458393-AAE0-4971-8DB8-2F7CB9E7294E}" dt="2025-01-13T09:32:15.970" v="1"/>
        <pc:sldMkLst>
          <pc:docMk/>
          <pc:sldMk cId="1668584680" sldId="278"/>
        </pc:sldMkLst>
        <pc:spChg chg="mod">
          <ac:chgData name="Míšek Jakub" userId="65d0a735-6082-4800-9366-57d040021099" providerId="ADAL" clId="{F4458393-AAE0-4971-8DB8-2F7CB9E7294E}" dt="2025-01-13T09:32:15.970" v="1"/>
          <ac:spMkLst>
            <pc:docMk/>
            <pc:sldMk cId="1668584680" sldId="278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F4458393-AAE0-4971-8DB8-2F7CB9E7294E}" dt="2025-01-13T09:32:24.907" v="3"/>
        <pc:sldMkLst>
          <pc:docMk/>
          <pc:sldMk cId="2532811754" sldId="279"/>
        </pc:sldMkLst>
        <pc:spChg chg="mod">
          <ac:chgData name="Míšek Jakub" userId="65d0a735-6082-4800-9366-57d040021099" providerId="ADAL" clId="{F4458393-AAE0-4971-8DB8-2F7CB9E7294E}" dt="2025-01-13T09:32:24.907" v="3"/>
          <ac:spMkLst>
            <pc:docMk/>
            <pc:sldMk cId="2532811754" sldId="279"/>
            <ac:spMk id="3" creationId="{AC482901-E0E7-4CDD-A1A0-7B147ECC79AC}"/>
          </ac:spMkLst>
        </pc:spChg>
      </pc:sldChg>
    </pc:docChg>
  </pc:docChgLst>
  <pc:docChgLst>
    <pc:chgData name="Míšek Jakub" userId="65d0a735-6082-4800-9366-57d040021099" providerId="ADAL" clId="{8481A462-D952-4612-A83D-6A3267FDDE1E}"/>
    <pc:docChg chg="modSld">
      <pc:chgData name="Míšek Jakub" userId="65d0a735-6082-4800-9366-57d040021099" providerId="ADAL" clId="{8481A462-D952-4612-A83D-6A3267FDDE1E}" dt="2025-03-17T12:59:48.789" v="6" actId="20577"/>
      <pc:docMkLst>
        <pc:docMk/>
      </pc:docMkLst>
      <pc:sldChg chg="modSp mod">
        <pc:chgData name="Míšek Jakub" userId="65d0a735-6082-4800-9366-57d040021099" providerId="ADAL" clId="{8481A462-D952-4612-A83D-6A3267FDDE1E}" dt="2025-03-17T12:59:48.789" v="6" actId="20577"/>
        <pc:sldMkLst>
          <pc:docMk/>
          <pc:sldMk cId="2175514479" sldId="440"/>
        </pc:sldMkLst>
        <pc:spChg chg="mod">
          <ac:chgData name="Míšek Jakub" userId="65d0a735-6082-4800-9366-57d040021099" providerId="ADAL" clId="{8481A462-D952-4612-A83D-6A3267FDDE1E}" dt="2025-03-17T12:59:48.789" v="6" actId="20577"/>
          <ac:spMkLst>
            <pc:docMk/>
            <pc:sldMk cId="2175514479" sldId="440"/>
            <ac:spMk id="3" creationId="{AC482901-E0E7-4CDD-A1A0-7B147ECC79AC}"/>
          </ac:spMkLst>
        </pc:spChg>
      </pc:sldChg>
    </pc:docChg>
  </pc:docChgLst>
  <pc:docChgLst>
    <pc:chgData name="Míšek Jakub" userId="65d0a735-6082-4800-9366-57d040021099" providerId="ADAL" clId="{5D20F296-FE2F-4720-BEAB-41A6ED47B376}"/>
    <pc:docChg chg="undo redo custSel addSld delSld modSld sldOrd">
      <pc:chgData name="Míšek Jakub" userId="65d0a735-6082-4800-9366-57d040021099" providerId="ADAL" clId="{5D20F296-FE2F-4720-BEAB-41A6ED47B376}" dt="2024-10-28T06:49:04.210" v="11308" actId="948"/>
      <pc:docMkLst>
        <pc:docMk/>
      </pc:docMkLst>
      <pc:sldChg chg="addSp modSp new mod">
        <pc:chgData name="Míšek Jakub" userId="65d0a735-6082-4800-9366-57d040021099" providerId="ADAL" clId="{5D20F296-FE2F-4720-BEAB-41A6ED47B376}" dt="2024-10-22T08:47:45.389" v="1659" actId="114"/>
        <pc:sldMkLst>
          <pc:docMk/>
          <pc:sldMk cId="3645362505" sldId="256"/>
        </pc:sldMkLst>
        <pc:spChg chg="mod">
          <ac:chgData name="Míšek Jakub" userId="65d0a735-6082-4800-9366-57d040021099" providerId="ADAL" clId="{5D20F296-FE2F-4720-BEAB-41A6ED47B376}" dt="2024-10-16T08:40:39.226" v="100" actId="403"/>
          <ac:spMkLst>
            <pc:docMk/>
            <pc:sldMk cId="3645362505" sldId="256"/>
            <ac:spMk id="2" creationId="{4A50D3EB-53A3-4546-A92F-ADAFCD6BFFD4}"/>
          </ac:spMkLst>
        </pc:spChg>
        <pc:spChg chg="mod">
          <ac:chgData name="Míšek Jakub" userId="65d0a735-6082-4800-9366-57d040021099" providerId="ADAL" clId="{5D20F296-FE2F-4720-BEAB-41A6ED47B376}" dt="2024-10-16T08:40:49.422" v="101" actId="2711"/>
          <ac:spMkLst>
            <pc:docMk/>
            <pc:sldMk cId="3645362505" sldId="256"/>
            <ac:spMk id="3" creationId="{6961EC1A-5CFA-4E69-BDEC-1906A50E3B95}"/>
          </ac:spMkLst>
        </pc:spChg>
        <pc:spChg chg="add mod">
          <ac:chgData name="Míšek Jakub" userId="65d0a735-6082-4800-9366-57d040021099" providerId="ADAL" clId="{5D20F296-FE2F-4720-BEAB-41A6ED47B376}" dt="2024-10-22T08:47:45.389" v="1659" actId="114"/>
          <ac:spMkLst>
            <pc:docMk/>
            <pc:sldMk cId="3645362505" sldId="256"/>
            <ac:spMk id="4" creationId="{4A6B6D09-A442-492F-B70D-8268DA0C32B9}"/>
          </ac:spMkLst>
        </pc:spChg>
      </pc:sldChg>
      <pc:sldChg chg="modSp new del mod">
        <pc:chgData name="Míšek Jakub" userId="65d0a735-6082-4800-9366-57d040021099" providerId="ADAL" clId="{5D20F296-FE2F-4720-BEAB-41A6ED47B376}" dt="2024-10-21T07:40:27.810" v="859" actId="47"/>
        <pc:sldMkLst>
          <pc:docMk/>
          <pc:sldMk cId="1648944108" sldId="257"/>
        </pc:sldMkLst>
        <pc:spChg chg="mod">
          <ac:chgData name="Míšek Jakub" userId="65d0a735-6082-4800-9366-57d040021099" providerId="ADAL" clId="{5D20F296-FE2F-4720-BEAB-41A6ED47B376}" dt="2024-10-16T08:41:42.847" v="104" actId="1076"/>
          <ac:spMkLst>
            <pc:docMk/>
            <pc:sldMk cId="1648944108" sldId="257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1T07:39:17.355" v="843" actId="27636"/>
          <ac:spMkLst>
            <pc:docMk/>
            <pc:sldMk cId="1648944108" sldId="257"/>
            <ac:spMk id="3" creationId="{AC482901-E0E7-4CDD-A1A0-7B147ECC79AC}"/>
          </ac:spMkLst>
        </pc:spChg>
      </pc:sldChg>
      <pc:sldChg chg="addSp modSp add mod">
        <pc:chgData name="Míšek Jakub" userId="65d0a735-6082-4800-9366-57d040021099" providerId="ADAL" clId="{5D20F296-FE2F-4720-BEAB-41A6ED47B376}" dt="2024-10-22T12:00:24.144" v="2445" actId="27636"/>
        <pc:sldMkLst>
          <pc:docMk/>
          <pc:sldMk cId="3527264135" sldId="258"/>
        </pc:sldMkLst>
        <pc:spChg chg="mod">
          <ac:chgData name="Míšek Jakub" userId="65d0a735-6082-4800-9366-57d040021099" providerId="ADAL" clId="{5D20F296-FE2F-4720-BEAB-41A6ED47B376}" dt="2024-10-21T07:39:59.203" v="844"/>
          <ac:spMkLst>
            <pc:docMk/>
            <pc:sldMk cId="3527264135" sldId="258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2T12:00:24.144" v="2445" actId="27636"/>
          <ac:spMkLst>
            <pc:docMk/>
            <pc:sldMk cId="3527264135" sldId="258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18T09:26:28.746" v="250" actId="1440"/>
          <ac:picMkLst>
            <pc:docMk/>
            <pc:sldMk cId="3527264135" sldId="258"/>
            <ac:picMk id="3074" creationId="{A649C40C-1991-41AF-AED2-D00C57B28ACD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3T06:30:32.822" v="5003" actId="20577"/>
        <pc:sldMkLst>
          <pc:docMk/>
          <pc:sldMk cId="1708220245" sldId="259"/>
        </pc:sldMkLst>
        <pc:spChg chg="mod">
          <ac:chgData name="Míšek Jakub" userId="65d0a735-6082-4800-9366-57d040021099" providerId="ADAL" clId="{5D20F296-FE2F-4720-BEAB-41A6ED47B376}" dt="2024-10-23T06:30:32.822" v="5003" actId="20577"/>
          <ac:spMkLst>
            <pc:docMk/>
            <pc:sldMk cId="1708220245" sldId="259"/>
            <ac:spMk id="3" creationId="{AC482901-E0E7-4CDD-A1A0-7B147ECC79AC}"/>
          </ac:spMkLst>
        </pc:spChg>
        <pc:spChg chg="add mod">
          <ac:chgData name="Míšek Jakub" userId="65d0a735-6082-4800-9366-57d040021099" providerId="ADAL" clId="{5D20F296-FE2F-4720-BEAB-41A6ED47B376}" dt="2024-10-22T12:49:44.174" v="3506" actId="1076"/>
          <ac:spMkLst>
            <pc:docMk/>
            <pc:sldMk cId="1708220245" sldId="259"/>
            <ac:spMk id="4" creationId="{AF991ABF-8EC4-4F9E-AA4B-FF2F27A12473}"/>
          </ac:spMkLst>
        </pc:spChg>
        <pc:spChg chg="add mod">
          <ac:chgData name="Míšek Jakub" userId="65d0a735-6082-4800-9366-57d040021099" providerId="ADAL" clId="{5D20F296-FE2F-4720-BEAB-41A6ED47B376}" dt="2024-10-22T12:49:44.174" v="3506" actId="1076"/>
          <ac:spMkLst>
            <pc:docMk/>
            <pc:sldMk cId="1708220245" sldId="259"/>
            <ac:spMk id="7" creationId="{03247746-62BD-4EE0-A341-E2AE1E623FAF}"/>
          </ac:spMkLst>
        </pc:spChg>
        <pc:spChg chg="add mod">
          <ac:chgData name="Míšek Jakub" userId="65d0a735-6082-4800-9366-57d040021099" providerId="ADAL" clId="{5D20F296-FE2F-4720-BEAB-41A6ED47B376}" dt="2024-10-22T12:49:44.174" v="3506" actId="1076"/>
          <ac:spMkLst>
            <pc:docMk/>
            <pc:sldMk cId="1708220245" sldId="259"/>
            <ac:spMk id="8" creationId="{4907FC05-6544-48EF-AC84-47F0320F48A4}"/>
          </ac:spMkLst>
        </pc:spChg>
        <pc:spChg chg="add mod">
          <ac:chgData name="Míšek Jakub" userId="65d0a735-6082-4800-9366-57d040021099" providerId="ADAL" clId="{5D20F296-FE2F-4720-BEAB-41A6ED47B376}" dt="2024-10-22T12:49:44.174" v="3506" actId="1076"/>
          <ac:spMkLst>
            <pc:docMk/>
            <pc:sldMk cId="1708220245" sldId="259"/>
            <ac:spMk id="9" creationId="{0BD68A33-5FA1-4F35-900D-1824ECB74544}"/>
          </ac:spMkLst>
        </pc:spChg>
        <pc:grpChg chg="add mod">
          <ac:chgData name="Míšek Jakub" userId="65d0a735-6082-4800-9366-57d040021099" providerId="ADAL" clId="{5D20F296-FE2F-4720-BEAB-41A6ED47B376}" dt="2024-10-22T12:49:44.174" v="3506" actId="1076"/>
          <ac:grpSpMkLst>
            <pc:docMk/>
            <pc:sldMk cId="1708220245" sldId="259"/>
            <ac:grpSpMk id="6" creationId="{C9A7EDBC-C735-49A3-92FA-E5DF97CCCCCD}"/>
          </ac:grpSpMkLst>
        </pc:grpChg>
        <pc:picChg chg="add mod">
          <ac:chgData name="Míšek Jakub" userId="65d0a735-6082-4800-9366-57d040021099" providerId="ADAL" clId="{5D20F296-FE2F-4720-BEAB-41A6ED47B376}" dt="2024-10-18T13:53:15.250" v="647" actId="1076"/>
          <ac:picMkLst>
            <pc:docMk/>
            <pc:sldMk cId="1708220245" sldId="259"/>
            <ac:picMk id="5" creationId="{8B153279-5DF8-4950-A5D6-3E7EE31D4E07}"/>
          </ac:picMkLst>
        </pc:picChg>
        <pc:picChg chg="add del mod">
          <ac:chgData name="Míšek Jakub" userId="65d0a735-6082-4800-9366-57d040021099" providerId="ADAL" clId="{5D20F296-FE2F-4720-BEAB-41A6ED47B376}" dt="2024-10-16T13:34:13.913" v="213" actId="478"/>
          <ac:picMkLst>
            <pc:docMk/>
            <pc:sldMk cId="1708220245" sldId="259"/>
            <ac:picMk id="1026" creationId="{D56305ED-5B81-4201-9852-84263C3D9A6F}"/>
          </ac:picMkLst>
        </pc:picChg>
        <pc:picChg chg="add mod">
          <ac:chgData name="Míšek Jakub" userId="65d0a735-6082-4800-9366-57d040021099" providerId="ADAL" clId="{5D20F296-FE2F-4720-BEAB-41A6ED47B376}" dt="2024-10-22T12:49:44.174" v="3506" actId="1076"/>
          <ac:picMkLst>
            <pc:docMk/>
            <pc:sldMk cId="1708220245" sldId="259"/>
            <ac:picMk id="1028" creationId="{EEF0032C-2BE4-4A4A-A511-8DC3A20C165A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2T11:10:15.223" v="1925" actId="1076"/>
        <pc:sldMkLst>
          <pc:docMk/>
          <pc:sldMk cId="2349036570" sldId="260"/>
        </pc:sldMkLst>
        <pc:spChg chg="del mod">
          <ac:chgData name="Míšek Jakub" userId="65d0a735-6082-4800-9366-57d040021099" providerId="ADAL" clId="{5D20F296-FE2F-4720-BEAB-41A6ED47B376}" dt="2024-10-22T11:10:03.313" v="1921" actId="478"/>
          <ac:spMkLst>
            <pc:docMk/>
            <pc:sldMk cId="2349036570" sldId="260"/>
            <ac:spMk id="2" creationId="{4035BE6E-71E9-4617-9122-760AB739E573}"/>
          </ac:spMkLst>
        </pc:spChg>
        <pc:spChg chg="del mod">
          <ac:chgData name="Míšek Jakub" userId="65d0a735-6082-4800-9366-57d040021099" providerId="ADAL" clId="{5D20F296-FE2F-4720-BEAB-41A6ED47B376}" dt="2024-10-22T11:09:55.044" v="1920" actId="478"/>
          <ac:spMkLst>
            <pc:docMk/>
            <pc:sldMk cId="2349036570" sldId="260"/>
            <ac:spMk id="3" creationId="{AC482901-E0E7-4CDD-A1A0-7B147ECC79AC}"/>
          </ac:spMkLst>
        </pc:spChg>
        <pc:spChg chg="add del mod">
          <ac:chgData name="Míšek Jakub" userId="65d0a735-6082-4800-9366-57d040021099" providerId="ADAL" clId="{5D20F296-FE2F-4720-BEAB-41A6ED47B376}" dt="2024-10-22T11:10:05.536" v="1922" actId="478"/>
          <ac:spMkLst>
            <pc:docMk/>
            <pc:sldMk cId="2349036570" sldId="260"/>
            <ac:spMk id="6" creationId="{9BA9FE10-0854-4EC5-A261-9E6AADC7720A}"/>
          </ac:spMkLst>
        </pc:spChg>
        <pc:picChg chg="add mod">
          <ac:chgData name="Míšek Jakub" userId="65d0a735-6082-4800-9366-57d040021099" providerId="ADAL" clId="{5D20F296-FE2F-4720-BEAB-41A6ED47B376}" dt="2024-10-22T11:10:15.223" v="1925" actId="1076"/>
          <ac:picMkLst>
            <pc:docMk/>
            <pc:sldMk cId="2349036570" sldId="260"/>
            <ac:picMk id="4" creationId="{9EDB6EE9-C95C-4D8F-8920-7685E1EDD952}"/>
          </ac:picMkLst>
        </pc:picChg>
        <pc:picChg chg="del">
          <ac:chgData name="Míšek Jakub" userId="65d0a735-6082-4800-9366-57d040021099" providerId="ADAL" clId="{5D20F296-FE2F-4720-BEAB-41A6ED47B376}" dt="2024-10-22T07:43:04.862" v="1342" actId="478"/>
          <ac:picMkLst>
            <pc:docMk/>
            <pc:sldMk cId="2349036570" sldId="260"/>
            <ac:picMk id="1026" creationId="{D56305ED-5B81-4201-9852-84263C3D9A6F}"/>
          </ac:picMkLst>
        </pc:picChg>
      </pc:sldChg>
      <pc:sldChg chg="addSp delSp modSp add del">
        <pc:chgData name="Míšek Jakub" userId="65d0a735-6082-4800-9366-57d040021099" providerId="ADAL" clId="{5D20F296-FE2F-4720-BEAB-41A6ED47B376}" dt="2024-10-22T12:49:50.366" v="3507" actId="47"/>
        <pc:sldMkLst>
          <pc:docMk/>
          <pc:sldMk cId="368984216" sldId="261"/>
        </pc:sldMkLst>
        <pc:picChg chg="del">
          <ac:chgData name="Míšek Jakub" userId="65d0a735-6082-4800-9366-57d040021099" providerId="ADAL" clId="{5D20F296-FE2F-4720-BEAB-41A6ED47B376}" dt="2024-10-18T09:23:08.094" v="224" actId="478"/>
          <ac:picMkLst>
            <pc:docMk/>
            <pc:sldMk cId="368984216" sldId="261"/>
            <ac:picMk id="4" creationId="{9EDB6EE9-C95C-4D8F-8920-7685E1EDD952}"/>
          </ac:picMkLst>
        </pc:picChg>
        <pc:picChg chg="del">
          <ac:chgData name="Míšek Jakub" userId="65d0a735-6082-4800-9366-57d040021099" providerId="ADAL" clId="{5D20F296-FE2F-4720-BEAB-41A6ED47B376}" dt="2024-10-18T09:23:08.902" v="225" actId="478"/>
          <ac:picMkLst>
            <pc:docMk/>
            <pc:sldMk cId="368984216" sldId="261"/>
            <ac:picMk id="1026" creationId="{D56305ED-5B81-4201-9852-84263C3D9A6F}"/>
          </ac:picMkLst>
        </pc:picChg>
        <pc:picChg chg="add mod">
          <ac:chgData name="Míšek Jakub" userId="65d0a735-6082-4800-9366-57d040021099" providerId="ADAL" clId="{5D20F296-FE2F-4720-BEAB-41A6ED47B376}" dt="2024-10-18T09:23:13.407" v="227" actId="14100"/>
          <ac:picMkLst>
            <pc:docMk/>
            <pc:sldMk cId="368984216" sldId="261"/>
            <ac:picMk id="2050" creationId="{27A1A944-6E3A-4D49-8252-E924F67C4456}"/>
          </ac:picMkLst>
        </pc:picChg>
        <pc:picChg chg="add mod">
          <ac:chgData name="Míšek Jakub" userId="65d0a735-6082-4800-9366-57d040021099" providerId="ADAL" clId="{5D20F296-FE2F-4720-BEAB-41A6ED47B376}" dt="2024-10-18T09:23:58.804" v="229" actId="1076"/>
          <ac:picMkLst>
            <pc:docMk/>
            <pc:sldMk cId="368984216" sldId="261"/>
            <ac:picMk id="2052" creationId="{8682C40F-DCF5-4D2A-A013-89840B933AB1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2T12:51:18.969" v="3525" actId="6549"/>
        <pc:sldMkLst>
          <pc:docMk/>
          <pc:sldMk cId="2549778761" sldId="262"/>
        </pc:sldMkLst>
        <pc:spChg chg="mod">
          <ac:chgData name="Míšek Jakub" userId="65d0a735-6082-4800-9366-57d040021099" providerId="ADAL" clId="{5D20F296-FE2F-4720-BEAB-41A6ED47B376}" dt="2024-10-22T12:51:18.969" v="3525" actId="6549"/>
          <ac:spMkLst>
            <pc:docMk/>
            <pc:sldMk cId="2549778761" sldId="262"/>
            <ac:spMk id="3" creationId="{AC482901-E0E7-4CDD-A1A0-7B147ECC79AC}"/>
          </ac:spMkLst>
        </pc:spChg>
        <pc:picChg chg="del">
          <ac:chgData name="Míšek Jakub" userId="65d0a735-6082-4800-9366-57d040021099" providerId="ADAL" clId="{5D20F296-FE2F-4720-BEAB-41A6ED47B376}" dt="2024-10-18T13:16:12.709" v="543" actId="478"/>
          <ac:picMkLst>
            <pc:docMk/>
            <pc:sldMk cId="2549778761" sldId="262"/>
            <ac:picMk id="1028" creationId="{EEF0032C-2BE4-4A4A-A511-8DC3A20C165A}"/>
          </ac:picMkLst>
        </pc:picChg>
        <pc:picChg chg="add mod">
          <ac:chgData name="Míšek Jakub" userId="65d0a735-6082-4800-9366-57d040021099" providerId="ADAL" clId="{5D20F296-FE2F-4720-BEAB-41A6ED47B376}" dt="2024-10-22T12:50:48.597" v="3518" actId="1036"/>
          <ac:picMkLst>
            <pc:docMk/>
            <pc:sldMk cId="2549778761" sldId="262"/>
            <ac:picMk id="6146" creationId="{E2E49338-89E1-4123-ABA5-2EA5D77F4DA1}"/>
          </ac:picMkLst>
        </pc:picChg>
      </pc:sldChg>
      <pc:sldChg chg="addSp modSp add mod ord">
        <pc:chgData name="Míšek Jakub" userId="65d0a735-6082-4800-9366-57d040021099" providerId="ADAL" clId="{5D20F296-FE2F-4720-BEAB-41A6ED47B376}" dt="2024-10-23T06:55:48.958" v="5697"/>
        <pc:sldMkLst>
          <pc:docMk/>
          <pc:sldMk cId="3306120194" sldId="263"/>
        </pc:sldMkLst>
        <pc:spChg chg="mod">
          <ac:chgData name="Míšek Jakub" userId="65d0a735-6082-4800-9366-57d040021099" providerId="ADAL" clId="{5D20F296-FE2F-4720-BEAB-41A6ED47B376}" dt="2024-10-22T11:05:53.183" v="1852" actId="14100"/>
          <ac:spMkLst>
            <pc:docMk/>
            <pc:sldMk cId="3306120194" sldId="263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6:24:44.753" v="4954" actId="6549"/>
          <ac:spMkLst>
            <pc:docMk/>
            <pc:sldMk cId="3306120194" sldId="263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3T06:55:48.958" v="5697"/>
          <ac:picMkLst>
            <pc:docMk/>
            <pc:sldMk cId="3306120194" sldId="263"/>
            <ac:picMk id="4" creationId="{783899E1-19DC-4E25-997E-5F17D02F3C84}"/>
          </ac:picMkLst>
        </pc:picChg>
      </pc:sldChg>
      <pc:sldChg chg="modSp add mod ord">
        <pc:chgData name="Míšek Jakub" userId="65d0a735-6082-4800-9366-57d040021099" providerId="ADAL" clId="{5D20F296-FE2F-4720-BEAB-41A6ED47B376}" dt="2024-10-23T06:32:25.070" v="5008" actId="20577"/>
        <pc:sldMkLst>
          <pc:docMk/>
          <pc:sldMk cId="3067284672" sldId="264"/>
        </pc:sldMkLst>
        <pc:spChg chg="mod">
          <ac:chgData name="Míšek Jakub" userId="65d0a735-6082-4800-9366-57d040021099" providerId="ADAL" clId="{5D20F296-FE2F-4720-BEAB-41A6ED47B376}" dt="2024-10-22T11:06:11.875" v="1868" actId="20577"/>
          <ac:spMkLst>
            <pc:docMk/>
            <pc:sldMk cId="3067284672" sldId="264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6:32:25.070" v="5008" actId="20577"/>
          <ac:spMkLst>
            <pc:docMk/>
            <pc:sldMk cId="3067284672" sldId="264"/>
            <ac:spMk id="3" creationId="{AC482901-E0E7-4CDD-A1A0-7B147ECC79AC}"/>
          </ac:spMkLst>
        </pc:spChg>
      </pc:sldChg>
      <pc:sldChg chg="addSp delSp modSp add mod">
        <pc:chgData name="Míšek Jakub" userId="65d0a735-6082-4800-9366-57d040021099" providerId="ADAL" clId="{5D20F296-FE2F-4720-BEAB-41A6ED47B376}" dt="2024-10-23T06:28:38.756" v="4988" actId="20577"/>
        <pc:sldMkLst>
          <pc:docMk/>
          <pc:sldMk cId="529725834" sldId="265"/>
        </pc:sldMkLst>
        <pc:spChg chg="mod">
          <ac:chgData name="Míšek Jakub" userId="65d0a735-6082-4800-9366-57d040021099" providerId="ADAL" clId="{5D20F296-FE2F-4720-BEAB-41A6ED47B376}" dt="2024-10-23T06:28:38.756" v="4988" actId="20577"/>
          <ac:spMkLst>
            <pc:docMk/>
            <pc:sldMk cId="529725834" sldId="265"/>
            <ac:spMk id="3" creationId="{AC482901-E0E7-4CDD-A1A0-7B147ECC79AC}"/>
          </ac:spMkLst>
        </pc:spChg>
        <pc:spChg chg="add mod">
          <ac:chgData name="Míšek Jakub" userId="65d0a735-6082-4800-9366-57d040021099" providerId="ADAL" clId="{5D20F296-FE2F-4720-BEAB-41A6ED47B376}" dt="2024-10-22T12:00:13.496" v="2443" actId="1076"/>
          <ac:spMkLst>
            <pc:docMk/>
            <pc:sldMk cId="529725834" sldId="265"/>
            <ac:spMk id="6" creationId="{B5A4BD9C-F7B5-444E-AF97-8790B5EC82C5}"/>
          </ac:spMkLst>
        </pc:spChg>
        <pc:picChg chg="add mod">
          <ac:chgData name="Míšek Jakub" userId="65d0a735-6082-4800-9366-57d040021099" providerId="ADAL" clId="{5D20F296-FE2F-4720-BEAB-41A6ED47B376}" dt="2024-10-22T11:26:14.310" v="2179" actId="14100"/>
          <ac:picMkLst>
            <pc:docMk/>
            <pc:sldMk cId="529725834" sldId="265"/>
            <ac:picMk id="4" creationId="{0543C4AA-BA75-4964-9769-88CB608F0099}"/>
          </ac:picMkLst>
        </pc:picChg>
        <pc:picChg chg="del">
          <ac:chgData name="Míšek Jakub" userId="65d0a735-6082-4800-9366-57d040021099" providerId="ADAL" clId="{5D20F296-FE2F-4720-BEAB-41A6ED47B376}" dt="2024-10-22T08:38:42.394" v="1612" actId="478"/>
          <ac:picMkLst>
            <pc:docMk/>
            <pc:sldMk cId="529725834" sldId="265"/>
            <ac:picMk id="3074" creationId="{A649C40C-1991-41AF-AED2-D00C57B28ACD}"/>
          </ac:picMkLst>
        </pc:picChg>
      </pc:sldChg>
      <pc:sldChg chg="addSp modSp add mod ord">
        <pc:chgData name="Míšek Jakub" userId="65d0a735-6082-4800-9366-57d040021099" providerId="ADAL" clId="{5D20F296-FE2F-4720-BEAB-41A6ED47B376}" dt="2024-10-23T08:42:28.677" v="6773" actId="1076"/>
        <pc:sldMkLst>
          <pc:docMk/>
          <pc:sldMk cId="3510552853" sldId="266"/>
        </pc:sldMkLst>
        <pc:spChg chg="mod">
          <ac:chgData name="Míšek Jakub" userId="65d0a735-6082-4800-9366-57d040021099" providerId="ADAL" clId="{5D20F296-FE2F-4720-BEAB-41A6ED47B376}" dt="2024-10-23T06:45:05.676" v="5434" actId="20577"/>
          <ac:spMkLst>
            <pc:docMk/>
            <pc:sldMk cId="3510552853" sldId="266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8:42:24.433" v="6772" actId="20577"/>
          <ac:spMkLst>
            <pc:docMk/>
            <pc:sldMk cId="3510552853" sldId="266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3T08:42:28.677" v="6773" actId="1076"/>
          <ac:picMkLst>
            <pc:docMk/>
            <pc:sldMk cId="3510552853" sldId="266"/>
            <ac:picMk id="1026" creationId="{D4683A2F-3F1C-4BB0-874A-24190A638A3A}"/>
          </ac:picMkLst>
        </pc:picChg>
        <pc:picChg chg="add mod">
          <ac:chgData name="Míšek Jakub" userId="65d0a735-6082-4800-9366-57d040021099" providerId="ADAL" clId="{5D20F296-FE2F-4720-BEAB-41A6ED47B376}" dt="2024-10-22T12:14:15.442" v="2634" actId="1076"/>
          <ac:picMkLst>
            <pc:docMk/>
            <pc:sldMk cId="3510552853" sldId="266"/>
            <ac:picMk id="1028" creationId="{4A792153-43D3-4CA9-9207-0736BF7BF9AF}"/>
          </ac:picMkLst>
        </pc:picChg>
        <pc:picChg chg="add mod">
          <ac:chgData name="Míšek Jakub" userId="65d0a735-6082-4800-9366-57d040021099" providerId="ADAL" clId="{5D20F296-FE2F-4720-BEAB-41A6ED47B376}" dt="2024-10-22T12:13:48.260" v="2633" actId="1440"/>
          <ac:picMkLst>
            <pc:docMk/>
            <pc:sldMk cId="3510552853" sldId="266"/>
            <ac:picMk id="1030" creationId="{B5D22EA3-810B-44AE-A899-51DFE69545F4}"/>
          </ac:picMkLst>
        </pc:picChg>
      </pc:sldChg>
      <pc:sldChg chg="modSp add mod">
        <pc:chgData name="Míšek Jakub" userId="65d0a735-6082-4800-9366-57d040021099" providerId="ADAL" clId="{5D20F296-FE2F-4720-BEAB-41A6ED47B376}" dt="2024-10-23T06:56:48.567" v="5707" actId="6549"/>
        <pc:sldMkLst>
          <pc:docMk/>
          <pc:sldMk cId="4075232684" sldId="267"/>
        </pc:sldMkLst>
        <pc:spChg chg="mod">
          <ac:chgData name="Míšek Jakub" userId="65d0a735-6082-4800-9366-57d040021099" providerId="ADAL" clId="{5D20F296-FE2F-4720-BEAB-41A6ED47B376}" dt="2024-10-23T06:56:48.567" v="5707" actId="6549"/>
          <ac:spMkLst>
            <pc:docMk/>
            <pc:sldMk cId="4075232684" sldId="267"/>
            <ac:spMk id="3" creationId="{AC482901-E0E7-4CDD-A1A0-7B147ECC79AC}"/>
          </ac:spMkLst>
        </pc:spChg>
      </pc:sldChg>
      <pc:sldChg chg="addSp delSp modSp add mod">
        <pc:chgData name="Míšek Jakub" userId="65d0a735-6082-4800-9366-57d040021099" providerId="ADAL" clId="{5D20F296-FE2F-4720-BEAB-41A6ED47B376}" dt="2024-10-22T11:58:18.469" v="2409" actId="948"/>
        <pc:sldMkLst>
          <pc:docMk/>
          <pc:sldMk cId="324456798" sldId="268"/>
        </pc:sldMkLst>
        <pc:spChg chg="mod">
          <ac:chgData name="Míšek Jakub" userId="65d0a735-6082-4800-9366-57d040021099" providerId="ADAL" clId="{5D20F296-FE2F-4720-BEAB-41A6ED47B376}" dt="2024-10-22T11:58:18.469" v="2409" actId="948"/>
          <ac:spMkLst>
            <pc:docMk/>
            <pc:sldMk cId="324456798" sldId="268"/>
            <ac:spMk id="3" creationId="{AC482901-E0E7-4CDD-A1A0-7B147ECC79AC}"/>
          </ac:spMkLst>
        </pc:spChg>
        <pc:picChg chg="del">
          <ac:chgData name="Míšek Jakub" userId="65d0a735-6082-4800-9366-57d040021099" providerId="ADAL" clId="{5D20F296-FE2F-4720-BEAB-41A6ED47B376}" dt="2024-10-22T11:22:20.384" v="2145" actId="478"/>
          <ac:picMkLst>
            <pc:docMk/>
            <pc:sldMk cId="324456798" sldId="268"/>
            <ac:picMk id="4" creationId="{783899E1-19DC-4E25-997E-5F17D02F3C84}"/>
          </ac:picMkLst>
        </pc:picChg>
        <pc:picChg chg="add mod">
          <ac:chgData name="Míšek Jakub" userId="65d0a735-6082-4800-9366-57d040021099" providerId="ADAL" clId="{5D20F296-FE2F-4720-BEAB-41A6ED47B376}" dt="2024-10-22T11:22:29.719" v="2149" actId="14100"/>
          <ac:picMkLst>
            <pc:docMk/>
            <pc:sldMk cId="324456798" sldId="268"/>
            <ac:picMk id="2050" creationId="{E524646C-AD7C-4D9C-BD5A-04C1D709088E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3T08:52:35.997" v="7052" actId="164"/>
        <pc:sldMkLst>
          <pc:docMk/>
          <pc:sldMk cId="3846979340" sldId="269"/>
        </pc:sldMkLst>
        <pc:spChg chg="mod">
          <ac:chgData name="Míšek Jakub" userId="65d0a735-6082-4800-9366-57d040021099" providerId="ADAL" clId="{5D20F296-FE2F-4720-BEAB-41A6ED47B376}" dt="2024-10-22T11:27:48.360" v="2197" actId="6549"/>
          <ac:spMkLst>
            <pc:docMk/>
            <pc:sldMk cId="3846979340" sldId="269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8:47:50.365" v="6879" actId="20577"/>
          <ac:spMkLst>
            <pc:docMk/>
            <pc:sldMk cId="3846979340" sldId="269"/>
            <ac:spMk id="3" creationId="{AC482901-E0E7-4CDD-A1A0-7B147ECC79AC}"/>
          </ac:spMkLst>
        </pc:spChg>
        <pc:spChg chg="add mod">
          <ac:chgData name="Míšek Jakub" userId="65d0a735-6082-4800-9366-57d040021099" providerId="ADAL" clId="{5D20F296-FE2F-4720-BEAB-41A6ED47B376}" dt="2024-10-23T08:52:21.331" v="7051" actId="164"/>
          <ac:spMkLst>
            <pc:docMk/>
            <pc:sldMk cId="3846979340" sldId="269"/>
            <ac:spMk id="6" creationId="{56C4165E-732E-480F-969A-784AE1171BC9}"/>
          </ac:spMkLst>
        </pc:spChg>
        <pc:spChg chg="add mod">
          <ac:chgData name="Míšek Jakub" userId="65d0a735-6082-4800-9366-57d040021099" providerId="ADAL" clId="{5D20F296-FE2F-4720-BEAB-41A6ED47B376}" dt="2024-10-23T08:52:21.331" v="7051" actId="164"/>
          <ac:spMkLst>
            <pc:docMk/>
            <pc:sldMk cId="3846979340" sldId="269"/>
            <ac:spMk id="10" creationId="{E453F007-D117-42A7-BF47-DA61DCE3453E}"/>
          </ac:spMkLst>
        </pc:spChg>
        <pc:spChg chg="add mod">
          <ac:chgData name="Míšek Jakub" userId="65d0a735-6082-4800-9366-57d040021099" providerId="ADAL" clId="{5D20F296-FE2F-4720-BEAB-41A6ED47B376}" dt="2024-10-23T08:52:21.331" v="7051" actId="164"/>
          <ac:spMkLst>
            <pc:docMk/>
            <pc:sldMk cId="3846979340" sldId="269"/>
            <ac:spMk id="11" creationId="{94CDC675-30F7-4344-BF09-F4759452E6D9}"/>
          </ac:spMkLst>
        </pc:spChg>
        <pc:spChg chg="add mod">
          <ac:chgData name="Míšek Jakub" userId="65d0a735-6082-4800-9366-57d040021099" providerId="ADAL" clId="{5D20F296-FE2F-4720-BEAB-41A6ED47B376}" dt="2024-10-23T08:52:21.331" v="7051" actId="164"/>
          <ac:spMkLst>
            <pc:docMk/>
            <pc:sldMk cId="3846979340" sldId="269"/>
            <ac:spMk id="12" creationId="{2F8DE042-87A1-477F-B217-36F5127B5F6E}"/>
          </ac:spMkLst>
        </pc:spChg>
        <pc:spChg chg="add mod">
          <ac:chgData name="Míšek Jakub" userId="65d0a735-6082-4800-9366-57d040021099" providerId="ADAL" clId="{5D20F296-FE2F-4720-BEAB-41A6ED47B376}" dt="2024-10-23T08:47:56.748" v="6886" actId="20577"/>
          <ac:spMkLst>
            <pc:docMk/>
            <pc:sldMk cId="3846979340" sldId="269"/>
            <ac:spMk id="13" creationId="{8013707B-7ED2-4D6F-8640-6CA4610E35A9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4" creationId="{51230A85-B2BB-4166-A1E5-760D45B7946B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5" creationId="{B01D5A6C-E3EA-4B4C-9A71-E895ED4B4DCF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6" creationId="{83B43549-92C0-4D09-9AB2-99D3320E43C8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7" creationId="{233F93FC-FAC3-4407-BF8C-C3B613A5F6FD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8" creationId="{DE738B9C-25F3-4D54-8351-1479EEDE1761}"/>
          </ac:spMkLst>
        </pc:spChg>
        <pc:spChg chg="add mod">
          <ac:chgData name="Míšek Jakub" userId="65d0a735-6082-4800-9366-57d040021099" providerId="ADAL" clId="{5D20F296-FE2F-4720-BEAB-41A6ED47B376}" dt="2024-10-23T08:52:35.997" v="7052" actId="164"/>
          <ac:spMkLst>
            <pc:docMk/>
            <pc:sldMk cId="3846979340" sldId="269"/>
            <ac:spMk id="19" creationId="{D0E418A3-29A2-4AE7-BB84-6D01130A2BDB}"/>
          </ac:spMkLst>
        </pc:spChg>
        <pc:grpChg chg="add mod">
          <ac:chgData name="Míšek Jakub" userId="65d0a735-6082-4800-9366-57d040021099" providerId="ADAL" clId="{5D20F296-FE2F-4720-BEAB-41A6ED47B376}" dt="2024-10-23T08:52:21.331" v="7051" actId="164"/>
          <ac:grpSpMkLst>
            <pc:docMk/>
            <pc:sldMk cId="3846979340" sldId="269"/>
            <ac:grpSpMk id="7" creationId="{92A089FF-A574-4161-93D2-A57C56D376D6}"/>
          </ac:grpSpMkLst>
        </pc:grpChg>
        <pc:grpChg chg="add mod">
          <ac:chgData name="Míšek Jakub" userId="65d0a735-6082-4800-9366-57d040021099" providerId="ADAL" clId="{5D20F296-FE2F-4720-BEAB-41A6ED47B376}" dt="2024-10-23T08:52:35.997" v="7052" actId="164"/>
          <ac:grpSpMkLst>
            <pc:docMk/>
            <pc:sldMk cId="3846979340" sldId="269"/>
            <ac:grpSpMk id="8" creationId="{967560C1-24FB-4A9E-9399-5010FB564938}"/>
          </ac:grpSpMkLst>
        </pc:grpChg>
        <pc:picChg chg="add mod">
          <ac:chgData name="Míšek Jakub" userId="65d0a735-6082-4800-9366-57d040021099" providerId="ADAL" clId="{5D20F296-FE2F-4720-BEAB-41A6ED47B376}" dt="2024-10-23T08:52:35.997" v="7052" actId="164"/>
          <ac:picMkLst>
            <pc:docMk/>
            <pc:sldMk cId="3846979340" sldId="269"/>
            <ac:picMk id="2050" creationId="{327DF57A-703B-4AF4-81D6-D6237E0CF64D}"/>
          </ac:picMkLst>
        </pc:picChg>
        <pc:picChg chg="add mod">
          <ac:chgData name="Míšek Jakub" userId="65d0a735-6082-4800-9366-57d040021099" providerId="ADAL" clId="{5D20F296-FE2F-4720-BEAB-41A6ED47B376}" dt="2024-10-23T08:52:21.331" v="7051" actId="164"/>
          <ac:picMkLst>
            <pc:docMk/>
            <pc:sldMk cId="3846979340" sldId="269"/>
            <ac:picMk id="2052" creationId="{EA0377B8-6F4B-4CBC-91EB-76E3E8AE9CD1}"/>
          </ac:picMkLst>
        </pc:picChg>
        <pc:picChg chg="add del mod">
          <ac:chgData name="Míšek Jakub" userId="65d0a735-6082-4800-9366-57d040021099" providerId="ADAL" clId="{5D20F296-FE2F-4720-BEAB-41A6ED47B376}" dt="2024-10-22T11:52:13.499" v="2293"/>
          <ac:picMkLst>
            <pc:docMk/>
            <pc:sldMk cId="3846979340" sldId="269"/>
            <ac:picMk id="4098" creationId="{4DC5A5E8-DF5E-4455-B967-1808CECE9B6A}"/>
          </ac:picMkLst>
        </pc:picChg>
        <pc:picChg chg="add del mod">
          <ac:chgData name="Míšek Jakub" userId="65d0a735-6082-4800-9366-57d040021099" providerId="ADAL" clId="{5D20F296-FE2F-4720-BEAB-41A6ED47B376}" dt="2024-10-23T08:11:51.718" v="6440" actId="478"/>
          <ac:picMkLst>
            <pc:docMk/>
            <pc:sldMk cId="3846979340" sldId="269"/>
            <ac:picMk id="4100" creationId="{35C60D03-2BC9-4888-9B35-E1641A8FB50F}"/>
          </ac:picMkLst>
        </pc:picChg>
        <pc:cxnChg chg="add del mod">
          <ac:chgData name="Míšek Jakub" userId="65d0a735-6082-4800-9366-57d040021099" providerId="ADAL" clId="{5D20F296-FE2F-4720-BEAB-41A6ED47B376}" dt="2024-10-23T08:11:23.478" v="6431" actId="478"/>
          <ac:cxnSpMkLst>
            <pc:docMk/>
            <pc:sldMk cId="3846979340" sldId="269"/>
            <ac:cxnSpMk id="5" creationId="{80ABE243-04F3-42EF-AF7C-2D9DF01C017A}"/>
          </ac:cxnSpMkLst>
        </pc:cxnChg>
      </pc:sldChg>
      <pc:sldChg chg="addSp delSp modSp add mod ord">
        <pc:chgData name="Míšek Jakub" userId="65d0a735-6082-4800-9366-57d040021099" providerId="ADAL" clId="{5D20F296-FE2F-4720-BEAB-41A6ED47B376}" dt="2024-10-23T08:43:24.073" v="6777" actId="207"/>
        <pc:sldMkLst>
          <pc:docMk/>
          <pc:sldMk cId="3946982133" sldId="270"/>
        </pc:sldMkLst>
        <pc:spChg chg="mod">
          <ac:chgData name="Míšek Jakub" userId="65d0a735-6082-4800-9366-57d040021099" providerId="ADAL" clId="{5D20F296-FE2F-4720-BEAB-41A6ED47B376}" dt="2024-10-22T11:28:31.783" v="2220" actId="20577"/>
          <ac:spMkLst>
            <pc:docMk/>
            <pc:sldMk cId="3946982133" sldId="270"/>
            <ac:spMk id="2" creationId="{4035BE6E-71E9-4617-9122-760AB739E573}"/>
          </ac:spMkLst>
        </pc:spChg>
        <pc:spChg chg="mod ord">
          <ac:chgData name="Míšek Jakub" userId="65d0a735-6082-4800-9366-57d040021099" providerId="ADAL" clId="{5D20F296-FE2F-4720-BEAB-41A6ED47B376}" dt="2024-10-23T08:43:24.073" v="6777" actId="207"/>
          <ac:spMkLst>
            <pc:docMk/>
            <pc:sldMk cId="3946982133" sldId="270"/>
            <ac:spMk id="3" creationId="{AC482901-E0E7-4CDD-A1A0-7B147ECC79AC}"/>
          </ac:spMkLst>
        </pc:spChg>
        <pc:spChg chg="add mod">
          <ac:chgData name="Míšek Jakub" userId="65d0a735-6082-4800-9366-57d040021099" providerId="ADAL" clId="{5D20F296-FE2F-4720-BEAB-41A6ED47B376}" dt="2024-10-23T08:16:11.614" v="6544" actId="164"/>
          <ac:spMkLst>
            <pc:docMk/>
            <pc:sldMk cId="3946982133" sldId="270"/>
            <ac:spMk id="4" creationId="{C749CCDB-65A5-474C-9E33-A5A2FBED980C}"/>
          </ac:spMkLst>
        </pc:spChg>
        <pc:spChg chg="add mod">
          <ac:chgData name="Míšek Jakub" userId="65d0a735-6082-4800-9366-57d040021099" providerId="ADAL" clId="{5D20F296-FE2F-4720-BEAB-41A6ED47B376}" dt="2024-10-23T08:16:11.614" v="6544" actId="164"/>
          <ac:spMkLst>
            <pc:docMk/>
            <pc:sldMk cId="3946982133" sldId="270"/>
            <ac:spMk id="8" creationId="{065FA404-73DD-45AB-A3EE-50AD84AA14A3}"/>
          </ac:spMkLst>
        </pc:spChg>
        <pc:spChg chg="add mod">
          <ac:chgData name="Míšek Jakub" userId="65d0a735-6082-4800-9366-57d040021099" providerId="ADAL" clId="{5D20F296-FE2F-4720-BEAB-41A6ED47B376}" dt="2024-10-23T08:16:11.614" v="6544" actId="164"/>
          <ac:spMkLst>
            <pc:docMk/>
            <pc:sldMk cId="3946982133" sldId="270"/>
            <ac:spMk id="9" creationId="{CF54E83B-965A-49DE-B6F2-0228353BF1BE}"/>
          </ac:spMkLst>
        </pc:spChg>
        <pc:spChg chg="add mod">
          <ac:chgData name="Míšek Jakub" userId="65d0a735-6082-4800-9366-57d040021099" providerId="ADAL" clId="{5D20F296-FE2F-4720-BEAB-41A6ED47B376}" dt="2024-10-23T08:16:11.614" v="6544" actId="164"/>
          <ac:spMkLst>
            <pc:docMk/>
            <pc:sldMk cId="3946982133" sldId="270"/>
            <ac:spMk id="10" creationId="{9EB83A93-8273-41A3-8A06-C43D803DFB13}"/>
          </ac:spMkLst>
        </pc:spChg>
        <pc:grpChg chg="add mod">
          <ac:chgData name="Míšek Jakub" userId="65d0a735-6082-4800-9366-57d040021099" providerId="ADAL" clId="{5D20F296-FE2F-4720-BEAB-41A6ED47B376}" dt="2024-10-23T08:16:11.614" v="6544" actId="164"/>
          <ac:grpSpMkLst>
            <pc:docMk/>
            <pc:sldMk cId="3946982133" sldId="270"/>
            <ac:grpSpMk id="5" creationId="{48F666CA-496F-493F-A29E-E693A139FA8C}"/>
          </ac:grpSpMkLst>
        </pc:grpChg>
        <pc:picChg chg="del">
          <ac:chgData name="Míšek Jakub" userId="65d0a735-6082-4800-9366-57d040021099" providerId="ADAL" clId="{5D20F296-FE2F-4720-BEAB-41A6ED47B376}" dt="2024-10-22T11:28:25.870" v="2208" actId="478"/>
          <ac:picMkLst>
            <pc:docMk/>
            <pc:sldMk cId="3946982133" sldId="270"/>
            <ac:picMk id="1026" creationId="{D4683A2F-3F1C-4BB0-874A-24190A638A3A}"/>
          </ac:picMkLst>
        </pc:picChg>
        <pc:picChg chg="add mod">
          <ac:chgData name="Míšek Jakub" userId="65d0a735-6082-4800-9366-57d040021099" providerId="ADAL" clId="{5D20F296-FE2F-4720-BEAB-41A6ED47B376}" dt="2024-10-23T08:16:11.614" v="6544" actId="164"/>
          <ac:picMkLst>
            <pc:docMk/>
            <pc:sldMk cId="3946982133" sldId="270"/>
            <ac:picMk id="3074" creationId="{A994A0DF-1DC5-4FCC-9665-CA64E7B15AD5}"/>
          </ac:picMkLst>
        </pc:picChg>
        <pc:picChg chg="add mod">
          <ac:chgData name="Míšek Jakub" userId="65d0a735-6082-4800-9366-57d040021099" providerId="ADAL" clId="{5D20F296-FE2F-4720-BEAB-41A6ED47B376}" dt="2024-10-23T08:13:37.185" v="6473" actId="1076"/>
          <ac:picMkLst>
            <pc:docMk/>
            <pc:sldMk cId="3946982133" sldId="270"/>
            <ac:picMk id="5122" creationId="{5DFC31BA-1B61-4CB0-AA79-58F32EFB6D8A}"/>
          </ac:picMkLst>
        </pc:picChg>
        <pc:picChg chg="add mod">
          <ac:chgData name="Míšek Jakub" userId="65d0a735-6082-4800-9366-57d040021099" providerId="ADAL" clId="{5D20F296-FE2F-4720-BEAB-41A6ED47B376}" dt="2024-10-23T08:16:34.606" v="6549" actId="1076"/>
          <ac:picMkLst>
            <pc:docMk/>
            <pc:sldMk cId="3946982133" sldId="270"/>
            <ac:picMk id="5124" creationId="{4723D1CE-A96F-48E3-800A-936F3CB41E46}"/>
          </ac:picMkLst>
        </pc:picChg>
      </pc:sldChg>
      <pc:sldChg chg="modSp add mod">
        <pc:chgData name="Míšek Jakub" userId="65d0a735-6082-4800-9366-57d040021099" providerId="ADAL" clId="{5D20F296-FE2F-4720-BEAB-41A6ED47B376}" dt="2024-10-23T17:12:27.337" v="7424" actId="113"/>
        <pc:sldMkLst>
          <pc:docMk/>
          <pc:sldMk cId="3734831749" sldId="271"/>
        </pc:sldMkLst>
        <pc:spChg chg="mod">
          <ac:chgData name="Míšek Jakub" userId="65d0a735-6082-4800-9366-57d040021099" providerId="ADAL" clId="{5D20F296-FE2F-4720-BEAB-41A6ED47B376}" dt="2024-10-23T08:05:30.433" v="6393" actId="20577"/>
          <ac:spMkLst>
            <pc:docMk/>
            <pc:sldMk cId="3734831749" sldId="271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17:12:27.337" v="7424" actId="113"/>
          <ac:spMkLst>
            <pc:docMk/>
            <pc:sldMk cId="3734831749" sldId="271"/>
            <ac:spMk id="3" creationId="{AC482901-E0E7-4CDD-A1A0-7B147ECC79AC}"/>
          </ac:spMkLst>
        </pc:spChg>
      </pc:sldChg>
      <pc:sldChg chg="addSp modSp add mod">
        <pc:chgData name="Míšek Jakub" userId="65d0a735-6082-4800-9366-57d040021099" providerId="ADAL" clId="{5D20F296-FE2F-4720-BEAB-41A6ED47B376}" dt="2024-10-23T16:58:14.953" v="7414" actId="20577"/>
        <pc:sldMkLst>
          <pc:docMk/>
          <pc:sldMk cId="1972185344" sldId="272"/>
        </pc:sldMkLst>
        <pc:spChg chg="mod">
          <ac:chgData name="Míšek Jakub" userId="65d0a735-6082-4800-9366-57d040021099" providerId="ADAL" clId="{5D20F296-FE2F-4720-BEAB-41A6ED47B376}" dt="2024-10-22T11:49:04.241" v="2247"/>
          <ac:spMkLst>
            <pc:docMk/>
            <pc:sldMk cId="1972185344" sldId="272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10:55:52.857" v="7360" actId="27636"/>
          <ac:spMkLst>
            <pc:docMk/>
            <pc:sldMk cId="1972185344" sldId="272"/>
            <ac:spMk id="3" creationId="{AC482901-E0E7-4CDD-A1A0-7B147ECC79AC}"/>
          </ac:spMkLst>
        </pc:spChg>
        <pc:spChg chg="add mod">
          <ac:chgData name="Míšek Jakub" userId="65d0a735-6082-4800-9366-57d040021099" providerId="ADAL" clId="{5D20F296-FE2F-4720-BEAB-41A6ED47B376}" dt="2024-10-23T16:58:14.953" v="7414" actId="20577"/>
          <ac:spMkLst>
            <pc:docMk/>
            <pc:sldMk cId="1972185344" sldId="272"/>
            <ac:spMk id="6" creationId="{E4307249-A669-432B-8C38-4113AB12BD56}"/>
          </ac:spMkLst>
        </pc:spChg>
        <pc:picChg chg="add mod ord">
          <ac:chgData name="Míšek Jakub" userId="65d0a735-6082-4800-9366-57d040021099" providerId="ADAL" clId="{5D20F296-FE2F-4720-BEAB-41A6ED47B376}" dt="2024-10-23T10:56:28.194" v="7369" actId="1076"/>
          <ac:picMkLst>
            <pc:docMk/>
            <pc:sldMk cId="1972185344" sldId="272"/>
            <ac:picMk id="5" creationId="{38822208-B044-42AA-AD2A-DA6E61E383DA}"/>
          </ac:picMkLst>
        </pc:picChg>
        <pc:picChg chg="add mod">
          <ac:chgData name="Míšek Jakub" userId="65d0a735-6082-4800-9366-57d040021099" providerId="ADAL" clId="{5D20F296-FE2F-4720-BEAB-41A6ED47B376}" dt="2024-10-23T10:56:34.082" v="7372" actId="1076"/>
          <ac:picMkLst>
            <pc:docMk/>
            <pc:sldMk cId="1972185344" sldId="272"/>
            <ac:picMk id="4098" creationId="{EE502E23-71D3-463B-887E-FAA7712700D4}"/>
          </ac:picMkLst>
        </pc:picChg>
      </pc:sldChg>
      <pc:sldChg chg="modSp add mod">
        <pc:chgData name="Míšek Jakub" userId="65d0a735-6082-4800-9366-57d040021099" providerId="ADAL" clId="{5D20F296-FE2F-4720-BEAB-41A6ED47B376}" dt="2024-10-23T07:51:59.080" v="6174" actId="20577"/>
        <pc:sldMkLst>
          <pc:docMk/>
          <pc:sldMk cId="2310127890" sldId="273"/>
        </pc:sldMkLst>
        <pc:spChg chg="mod">
          <ac:chgData name="Míšek Jakub" userId="65d0a735-6082-4800-9366-57d040021099" providerId="ADAL" clId="{5D20F296-FE2F-4720-BEAB-41A6ED47B376}" dt="2024-10-22T11:49:42.179" v="2269" actId="20577"/>
          <ac:spMkLst>
            <pc:docMk/>
            <pc:sldMk cId="2310127890" sldId="273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51:59.080" v="6174" actId="20577"/>
          <ac:spMkLst>
            <pc:docMk/>
            <pc:sldMk cId="2310127890" sldId="273"/>
            <ac:spMk id="3" creationId="{AC482901-E0E7-4CDD-A1A0-7B147ECC79AC}"/>
          </ac:spMkLst>
        </pc:spChg>
      </pc:sldChg>
      <pc:sldChg chg="modSp add mod">
        <pc:chgData name="Míšek Jakub" userId="65d0a735-6082-4800-9366-57d040021099" providerId="ADAL" clId="{5D20F296-FE2F-4720-BEAB-41A6ED47B376}" dt="2024-10-23T09:12:07.621" v="7053" actId="6549"/>
        <pc:sldMkLst>
          <pc:docMk/>
          <pc:sldMk cId="836705970" sldId="274"/>
        </pc:sldMkLst>
        <pc:spChg chg="mod">
          <ac:chgData name="Míšek Jakub" userId="65d0a735-6082-4800-9366-57d040021099" providerId="ADAL" clId="{5D20F296-FE2F-4720-BEAB-41A6ED47B376}" dt="2024-10-22T12:15:54.959" v="2648" actId="20577"/>
          <ac:spMkLst>
            <pc:docMk/>
            <pc:sldMk cId="836705970" sldId="274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9:12:07.621" v="7053" actId="6549"/>
          <ac:spMkLst>
            <pc:docMk/>
            <pc:sldMk cId="836705970" sldId="274"/>
            <ac:spMk id="3" creationId="{AC482901-E0E7-4CDD-A1A0-7B147ECC79AC}"/>
          </ac:spMkLst>
        </pc:spChg>
      </pc:sldChg>
      <pc:sldChg chg="modSp add mod">
        <pc:chgData name="Míšek Jakub" userId="65d0a735-6082-4800-9366-57d040021099" providerId="ADAL" clId="{5D20F296-FE2F-4720-BEAB-41A6ED47B376}" dt="2024-10-25T13:28:01.708" v="10371" actId="6549"/>
        <pc:sldMkLst>
          <pc:docMk/>
          <pc:sldMk cId="490056554" sldId="275"/>
        </pc:sldMkLst>
        <pc:spChg chg="mod">
          <ac:chgData name="Míšek Jakub" userId="65d0a735-6082-4800-9366-57d040021099" providerId="ADAL" clId="{5D20F296-FE2F-4720-BEAB-41A6ED47B376}" dt="2024-10-25T13:28:01.708" v="10371" actId="6549"/>
          <ac:spMkLst>
            <pc:docMk/>
            <pc:sldMk cId="490056554" sldId="275"/>
            <ac:spMk id="3" creationId="{AC482901-E0E7-4CDD-A1A0-7B147ECC79AC}"/>
          </ac:spMkLst>
        </pc:spChg>
        <pc:picChg chg="mod">
          <ac:chgData name="Míšek Jakub" userId="65d0a735-6082-4800-9366-57d040021099" providerId="ADAL" clId="{5D20F296-FE2F-4720-BEAB-41A6ED47B376}" dt="2024-10-23T06:54:33.872" v="5695" actId="14100"/>
          <ac:picMkLst>
            <pc:docMk/>
            <pc:sldMk cId="490056554" sldId="275"/>
            <ac:picMk id="4098" creationId="{F1B5FA2C-87EB-4EA8-B87A-9DED18C9E5F9}"/>
          </ac:picMkLst>
        </pc:picChg>
      </pc:sldChg>
      <pc:sldChg chg="modSp add mod">
        <pc:chgData name="Míšek Jakub" userId="65d0a735-6082-4800-9366-57d040021099" providerId="ADAL" clId="{5D20F296-FE2F-4720-BEAB-41A6ED47B376}" dt="2024-10-23T07:32:32.678" v="6100" actId="20577"/>
        <pc:sldMkLst>
          <pc:docMk/>
          <pc:sldMk cId="1459980222" sldId="276"/>
        </pc:sldMkLst>
        <pc:spChg chg="mod">
          <ac:chgData name="Míšek Jakub" userId="65d0a735-6082-4800-9366-57d040021099" providerId="ADAL" clId="{5D20F296-FE2F-4720-BEAB-41A6ED47B376}" dt="2024-10-23T07:32:32.678" v="6100" actId="20577"/>
          <ac:spMkLst>
            <pc:docMk/>
            <pc:sldMk cId="1459980222" sldId="276"/>
            <ac:spMk id="3" creationId="{AC482901-E0E7-4CDD-A1A0-7B147ECC79AC}"/>
          </ac:spMkLst>
        </pc:spChg>
      </pc:sldChg>
      <pc:sldChg chg="modSp add mod">
        <pc:chgData name="Míšek Jakub" userId="65d0a735-6082-4800-9366-57d040021099" providerId="ADAL" clId="{5D20F296-FE2F-4720-BEAB-41A6ED47B376}" dt="2024-10-23T07:22:08.465" v="5824" actId="1076"/>
        <pc:sldMkLst>
          <pc:docMk/>
          <pc:sldMk cId="539278633" sldId="277"/>
        </pc:sldMkLst>
        <pc:spChg chg="mod">
          <ac:chgData name="Míšek Jakub" userId="65d0a735-6082-4800-9366-57d040021099" providerId="ADAL" clId="{5D20F296-FE2F-4720-BEAB-41A6ED47B376}" dt="2024-10-22T12:24:06.876" v="2763" actId="20577"/>
          <ac:spMkLst>
            <pc:docMk/>
            <pc:sldMk cId="539278633" sldId="277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22:01.855" v="5822" actId="948"/>
          <ac:spMkLst>
            <pc:docMk/>
            <pc:sldMk cId="539278633" sldId="277"/>
            <ac:spMk id="3" creationId="{AC482901-E0E7-4CDD-A1A0-7B147ECC79AC}"/>
          </ac:spMkLst>
        </pc:spChg>
        <pc:picChg chg="mod">
          <ac:chgData name="Míšek Jakub" userId="65d0a735-6082-4800-9366-57d040021099" providerId="ADAL" clId="{5D20F296-FE2F-4720-BEAB-41A6ED47B376}" dt="2024-10-23T07:22:08.465" v="5824" actId="1076"/>
          <ac:picMkLst>
            <pc:docMk/>
            <pc:sldMk cId="539278633" sldId="277"/>
            <ac:picMk id="5" creationId="{73BE206D-BDE6-4830-81A0-7ADACC575F7A}"/>
          </ac:picMkLst>
        </pc:picChg>
      </pc:sldChg>
      <pc:sldChg chg="modSp add mod">
        <pc:chgData name="Míšek Jakub" userId="65d0a735-6082-4800-9366-57d040021099" providerId="ADAL" clId="{5D20F296-FE2F-4720-BEAB-41A6ED47B376}" dt="2024-10-23T07:25:33.282" v="5941" actId="6549"/>
        <pc:sldMkLst>
          <pc:docMk/>
          <pc:sldMk cId="1668584680" sldId="278"/>
        </pc:sldMkLst>
        <pc:spChg chg="mod">
          <ac:chgData name="Míšek Jakub" userId="65d0a735-6082-4800-9366-57d040021099" providerId="ADAL" clId="{5D20F296-FE2F-4720-BEAB-41A6ED47B376}" dt="2024-10-22T12:24:51.580" v="2782" actId="20577"/>
          <ac:spMkLst>
            <pc:docMk/>
            <pc:sldMk cId="1668584680" sldId="278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25:33.282" v="5941" actId="6549"/>
          <ac:spMkLst>
            <pc:docMk/>
            <pc:sldMk cId="1668584680" sldId="278"/>
            <ac:spMk id="3" creationId="{AC482901-E0E7-4CDD-A1A0-7B147ECC79AC}"/>
          </ac:spMkLst>
        </pc:spChg>
        <pc:picChg chg="mod">
          <ac:chgData name="Míšek Jakub" userId="65d0a735-6082-4800-9366-57d040021099" providerId="ADAL" clId="{5D20F296-FE2F-4720-BEAB-41A6ED47B376}" dt="2024-10-23T07:25:09.046" v="5936" actId="14100"/>
          <ac:picMkLst>
            <pc:docMk/>
            <pc:sldMk cId="1668584680" sldId="278"/>
            <ac:picMk id="7" creationId="{A46056A7-EEDA-41FE-8ADE-86CF391A9E3C}"/>
          </ac:picMkLst>
        </pc:picChg>
      </pc:sldChg>
      <pc:sldChg chg="modSp add mod">
        <pc:chgData name="Míšek Jakub" userId="65d0a735-6082-4800-9366-57d040021099" providerId="ADAL" clId="{5D20F296-FE2F-4720-BEAB-41A6ED47B376}" dt="2024-10-23T07:29:11.341" v="6016" actId="20577"/>
        <pc:sldMkLst>
          <pc:docMk/>
          <pc:sldMk cId="2532811754" sldId="279"/>
        </pc:sldMkLst>
        <pc:spChg chg="mod">
          <ac:chgData name="Míšek Jakub" userId="65d0a735-6082-4800-9366-57d040021099" providerId="ADAL" clId="{5D20F296-FE2F-4720-BEAB-41A6ED47B376}" dt="2024-10-22T12:25:11.483" v="2787"/>
          <ac:spMkLst>
            <pc:docMk/>
            <pc:sldMk cId="2532811754" sldId="279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29:11.341" v="6016" actId="20577"/>
          <ac:spMkLst>
            <pc:docMk/>
            <pc:sldMk cId="2532811754" sldId="279"/>
            <ac:spMk id="3" creationId="{AC482901-E0E7-4CDD-A1A0-7B147ECC79AC}"/>
          </ac:spMkLst>
        </pc:spChg>
        <pc:picChg chg="mod">
          <ac:chgData name="Míšek Jakub" userId="65d0a735-6082-4800-9366-57d040021099" providerId="ADAL" clId="{5D20F296-FE2F-4720-BEAB-41A6ED47B376}" dt="2024-10-23T07:24:26.751" v="5912" actId="14100"/>
          <ac:picMkLst>
            <pc:docMk/>
            <pc:sldMk cId="2532811754" sldId="279"/>
            <ac:picMk id="4" creationId="{7D954300-FA93-44C3-B959-2764EB4AF5D8}"/>
          </ac:picMkLst>
        </pc:picChg>
      </pc:sldChg>
      <pc:sldChg chg="modSp add mod">
        <pc:chgData name="Míšek Jakub" userId="65d0a735-6082-4800-9366-57d040021099" providerId="ADAL" clId="{5D20F296-FE2F-4720-BEAB-41A6ED47B376}" dt="2024-10-23T07:29:57.837" v="6055" actId="948"/>
        <pc:sldMkLst>
          <pc:docMk/>
          <pc:sldMk cId="1919567188" sldId="280"/>
        </pc:sldMkLst>
        <pc:spChg chg="mod">
          <ac:chgData name="Míšek Jakub" userId="65d0a735-6082-4800-9366-57d040021099" providerId="ADAL" clId="{5D20F296-FE2F-4720-BEAB-41A6ED47B376}" dt="2024-10-22T12:25:46.749" v="2803" actId="20577"/>
          <ac:spMkLst>
            <pc:docMk/>
            <pc:sldMk cId="1919567188" sldId="280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29:57.837" v="6055" actId="948"/>
          <ac:spMkLst>
            <pc:docMk/>
            <pc:sldMk cId="1919567188" sldId="280"/>
            <ac:spMk id="3" creationId="{AC482901-E0E7-4CDD-A1A0-7B147ECC79AC}"/>
          </ac:spMkLst>
        </pc:spChg>
      </pc:sldChg>
      <pc:sldChg chg="addSp modSp add mod">
        <pc:chgData name="Míšek Jakub" userId="65d0a735-6082-4800-9366-57d040021099" providerId="ADAL" clId="{5D20F296-FE2F-4720-BEAB-41A6ED47B376}" dt="2024-10-23T07:33:20.853" v="6102" actId="20577"/>
        <pc:sldMkLst>
          <pc:docMk/>
          <pc:sldMk cId="2650174483" sldId="281"/>
        </pc:sldMkLst>
        <pc:spChg chg="mod">
          <ac:chgData name="Míšek Jakub" userId="65d0a735-6082-4800-9366-57d040021099" providerId="ADAL" clId="{5D20F296-FE2F-4720-BEAB-41A6ED47B376}" dt="2024-10-22T12:26:22.274" v="2813"/>
          <ac:spMkLst>
            <pc:docMk/>
            <pc:sldMk cId="2650174483" sldId="281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33:20.853" v="6102" actId="20577"/>
          <ac:spMkLst>
            <pc:docMk/>
            <pc:sldMk cId="2650174483" sldId="281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2T13:06:25.882" v="3823" actId="1076"/>
          <ac:picMkLst>
            <pc:docMk/>
            <pc:sldMk cId="2650174483" sldId="281"/>
            <ac:picMk id="7170" creationId="{A597D886-D694-4BD4-8898-9959C1A82AFA}"/>
          </ac:picMkLst>
        </pc:picChg>
        <pc:picChg chg="add mod">
          <ac:chgData name="Míšek Jakub" userId="65d0a735-6082-4800-9366-57d040021099" providerId="ADAL" clId="{5D20F296-FE2F-4720-BEAB-41A6ED47B376}" dt="2024-10-22T13:06:03.322" v="3816" actId="1076"/>
          <ac:picMkLst>
            <pc:docMk/>
            <pc:sldMk cId="2650174483" sldId="281"/>
            <ac:picMk id="7172" creationId="{62A01400-351C-47C6-99BB-16BF5DA67AC1}"/>
          </ac:picMkLst>
        </pc:picChg>
        <pc:picChg chg="add mod">
          <ac:chgData name="Míšek Jakub" userId="65d0a735-6082-4800-9366-57d040021099" providerId="ADAL" clId="{5D20F296-FE2F-4720-BEAB-41A6ED47B376}" dt="2024-10-23T07:33:14.243" v="6101" actId="14100"/>
          <ac:picMkLst>
            <pc:docMk/>
            <pc:sldMk cId="2650174483" sldId="281"/>
            <ac:picMk id="7174" creationId="{79277530-88D0-4D1E-A7E9-2A967B321C90}"/>
          </ac:picMkLst>
        </pc:picChg>
      </pc:sldChg>
      <pc:sldChg chg="delSp modSp add mod">
        <pc:chgData name="Míšek Jakub" userId="65d0a735-6082-4800-9366-57d040021099" providerId="ADAL" clId="{5D20F296-FE2F-4720-BEAB-41A6ED47B376}" dt="2024-10-23T06:45:14.259" v="5435" actId="20577"/>
        <pc:sldMkLst>
          <pc:docMk/>
          <pc:sldMk cId="3384138369" sldId="282"/>
        </pc:sldMkLst>
        <pc:spChg chg="mod">
          <ac:chgData name="Míšek Jakub" userId="65d0a735-6082-4800-9366-57d040021099" providerId="ADAL" clId="{5D20F296-FE2F-4720-BEAB-41A6ED47B376}" dt="2024-10-23T06:45:14.259" v="5435" actId="20577"/>
          <ac:spMkLst>
            <pc:docMk/>
            <pc:sldMk cId="3384138369" sldId="282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2T13:10:19.318" v="3913" actId="20577"/>
          <ac:spMkLst>
            <pc:docMk/>
            <pc:sldMk cId="3384138369" sldId="282"/>
            <ac:spMk id="3" creationId="{AC482901-E0E7-4CDD-A1A0-7B147ECC79AC}"/>
          </ac:spMkLst>
        </pc:spChg>
        <pc:picChg chg="del">
          <ac:chgData name="Míšek Jakub" userId="65d0a735-6082-4800-9366-57d040021099" providerId="ADAL" clId="{5D20F296-FE2F-4720-BEAB-41A6ED47B376}" dt="2024-10-22T12:45:47.310" v="3403" actId="478"/>
          <ac:picMkLst>
            <pc:docMk/>
            <pc:sldMk cId="3384138369" sldId="282"/>
            <ac:picMk id="1026" creationId="{D4683A2F-3F1C-4BB0-874A-24190A638A3A}"/>
          </ac:picMkLst>
        </pc:picChg>
        <pc:picChg chg="del">
          <ac:chgData name="Míšek Jakub" userId="65d0a735-6082-4800-9366-57d040021099" providerId="ADAL" clId="{5D20F296-FE2F-4720-BEAB-41A6ED47B376}" dt="2024-10-22T12:45:47.893" v="3404" actId="478"/>
          <ac:picMkLst>
            <pc:docMk/>
            <pc:sldMk cId="3384138369" sldId="282"/>
            <ac:picMk id="1028" creationId="{4A792153-43D3-4CA9-9207-0736BF7BF9AF}"/>
          </ac:picMkLst>
        </pc:picChg>
        <pc:picChg chg="del">
          <ac:chgData name="Míšek Jakub" userId="65d0a735-6082-4800-9366-57d040021099" providerId="ADAL" clId="{5D20F296-FE2F-4720-BEAB-41A6ED47B376}" dt="2024-10-22T12:45:48.494" v="3405" actId="478"/>
          <ac:picMkLst>
            <pc:docMk/>
            <pc:sldMk cId="3384138369" sldId="282"/>
            <ac:picMk id="1030" creationId="{B5D22EA3-810B-44AE-A899-51DFE69545F4}"/>
          </ac:picMkLst>
        </pc:picChg>
      </pc:sldChg>
      <pc:sldChg chg="modSp add mod">
        <pc:chgData name="Míšek Jakub" userId="65d0a735-6082-4800-9366-57d040021099" providerId="ADAL" clId="{5D20F296-FE2F-4720-BEAB-41A6ED47B376}" dt="2024-10-23T07:07:08.682" v="5785" actId="20577"/>
        <pc:sldMkLst>
          <pc:docMk/>
          <pc:sldMk cId="2440305629" sldId="283"/>
        </pc:sldMkLst>
        <pc:spChg chg="mod">
          <ac:chgData name="Míšek Jakub" userId="65d0a735-6082-4800-9366-57d040021099" providerId="ADAL" clId="{5D20F296-FE2F-4720-BEAB-41A6ED47B376}" dt="2024-10-22T13:46:56.709" v="4507" actId="20577"/>
          <ac:spMkLst>
            <pc:docMk/>
            <pc:sldMk cId="2440305629" sldId="283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07:08.682" v="5785" actId="20577"/>
          <ac:spMkLst>
            <pc:docMk/>
            <pc:sldMk cId="2440305629" sldId="283"/>
            <ac:spMk id="3" creationId="{AC482901-E0E7-4CDD-A1A0-7B147ECC79AC}"/>
          </ac:spMkLst>
        </pc:spChg>
      </pc:sldChg>
      <pc:sldChg chg="addSp modSp add mod ord">
        <pc:chgData name="Míšek Jakub" userId="65d0a735-6082-4800-9366-57d040021099" providerId="ADAL" clId="{5D20F296-FE2F-4720-BEAB-41A6ED47B376}" dt="2024-10-23T07:31:36.935" v="6090" actId="113"/>
        <pc:sldMkLst>
          <pc:docMk/>
          <pc:sldMk cId="1603700934" sldId="284"/>
        </pc:sldMkLst>
        <pc:spChg chg="mod">
          <ac:chgData name="Míšek Jakub" userId="65d0a735-6082-4800-9366-57d040021099" providerId="ADAL" clId="{5D20F296-FE2F-4720-BEAB-41A6ED47B376}" dt="2024-10-22T12:58:17.332" v="3651" actId="20577"/>
          <ac:spMkLst>
            <pc:docMk/>
            <pc:sldMk cId="1603700934" sldId="284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31:36.935" v="6090" actId="113"/>
          <ac:spMkLst>
            <pc:docMk/>
            <pc:sldMk cId="1603700934" sldId="284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2T13:18:42.540" v="4003"/>
          <ac:picMkLst>
            <pc:docMk/>
            <pc:sldMk cId="1603700934" sldId="284"/>
            <ac:picMk id="8194" creationId="{577FA461-4D65-4F16-9170-AB03EF1142F7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2T13:37:32.281" v="4177" actId="1076"/>
        <pc:sldMkLst>
          <pc:docMk/>
          <pc:sldMk cId="3288118956" sldId="285"/>
        </pc:sldMkLst>
        <pc:spChg chg="mod">
          <ac:chgData name="Míšek Jakub" userId="65d0a735-6082-4800-9366-57d040021099" providerId="ADAL" clId="{5D20F296-FE2F-4720-BEAB-41A6ED47B376}" dt="2024-10-22T12:55:38.516" v="3585" actId="20577"/>
          <ac:spMkLst>
            <pc:docMk/>
            <pc:sldMk cId="3288118956" sldId="285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2T13:37:27.386" v="4176" actId="1035"/>
          <ac:spMkLst>
            <pc:docMk/>
            <pc:sldMk cId="3288118956" sldId="285"/>
            <ac:spMk id="3" creationId="{AC482901-E0E7-4CDD-A1A0-7B147ECC79AC}"/>
          </ac:spMkLst>
        </pc:spChg>
        <pc:picChg chg="add del">
          <ac:chgData name="Míšek Jakub" userId="65d0a735-6082-4800-9366-57d040021099" providerId="ADAL" clId="{5D20F296-FE2F-4720-BEAB-41A6ED47B376}" dt="2024-10-22T13:36:40.053" v="4155"/>
          <ac:picMkLst>
            <pc:docMk/>
            <pc:sldMk cId="3288118956" sldId="285"/>
            <ac:picMk id="9218" creationId="{2143AA33-7895-431B-B450-4353FE453662}"/>
          </ac:picMkLst>
        </pc:picChg>
        <pc:picChg chg="add mod">
          <ac:chgData name="Míšek Jakub" userId="65d0a735-6082-4800-9366-57d040021099" providerId="ADAL" clId="{5D20F296-FE2F-4720-BEAB-41A6ED47B376}" dt="2024-10-22T13:37:32.281" v="4177" actId="1076"/>
          <ac:picMkLst>
            <pc:docMk/>
            <pc:sldMk cId="3288118956" sldId="285"/>
            <ac:picMk id="9220" creationId="{ACF166EF-C182-4594-9318-D50B16885E8E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3T07:35:09.793" v="6105" actId="6549"/>
        <pc:sldMkLst>
          <pc:docMk/>
          <pc:sldMk cId="4285769672" sldId="286"/>
        </pc:sldMkLst>
        <pc:spChg chg="mod">
          <ac:chgData name="Míšek Jakub" userId="65d0a735-6082-4800-9366-57d040021099" providerId="ADAL" clId="{5D20F296-FE2F-4720-BEAB-41A6ED47B376}" dt="2024-10-22T12:56:14.709" v="3595" actId="20577"/>
          <ac:spMkLst>
            <pc:docMk/>
            <pc:sldMk cId="4285769672" sldId="286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3T07:35:09.793" v="6105" actId="6549"/>
          <ac:spMkLst>
            <pc:docMk/>
            <pc:sldMk cId="4285769672" sldId="286"/>
            <ac:spMk id="3" creationId="{AC482901-E0E7-4CDD-A1A0-7B147ECC79AC}"/>
          </ac:spMkLst>
        </pc:spChg>
        <pc:spChg chg="add del">
          <ac:chgData name="Míšek Jakub" userId="65d0a735-6082-4800-9366-57d040021099" providerId="ADAL" clId="{5D20F296-FE2F-4720-BEAB-41A6ED47B376}" dt="2024-10-22T13:45:03.213" v="4471" actId="478"/>
          <ac:spMkLst>
            <pc:docMk/>
            <pc:sldMk cId="4285769672" sldId="286"/>
            <ac:spMk id="4" creationId="{6A2CC4E1-1CD7-4A2A-AF48-C523499DF530}"/>
          </ac:spMkLst>
        </pc:spChg>
        <pc:spChg chg="add del">
          <ac:chgData name="Míšek Jakub" userId="65d0a735-6082-4800-9366-57d040021099" providerId="ADAL" clId="{5D20F296-FE2F-4720-BEAB-41A6ED47B376}" dt="2024-10-22T13:45:09.022" v="4473" actId="478"/>
          <ac:spMkLst>
            <pc:docMk/>
            <pc:sldMk cId="4285769672" sldId="286"/>
            <ac:spMk id="5" creationId="{07EEF37A-F650-4356-9AF7-2A8087248D64}"/>
          </ac:spMkLst>
        </pc:spChg>
        <pc:spChg chg="add del mod">
          <ac:chgData name="Míšek Jakub" userId="65d0a735-6082-4800-9366-57d040021099" providerId="ADAL" clId="{5D20F296-FE2F-4720-BEAB-41A6ED47B376}" dt="2024-10-22T13:45:20.621" v="4476" actId="478"/>
          <ac:spMkLst>
            <pc:docMk/>
            <pc:sldMk cId="4285769672" sldId="286"/>
            <ac:spMk id="6" creationId="{45AB855D-304A-4029-A085-E5762BADFA9F}"/>
          </ac:spMkLst>
        </pc:spChg>
        <pc:picChg chg="add mod">
          <ac:chgData name="Míšek Jakub" userId="65d0a735-6082-4800-9366-57d040021099" providerId="ADAL" clId="{5D20F296-FE2F-4720-BEAB-41A6ED47B376}" dt="2024-10-22T13:45:41.116" v="4481" actId="1076"/>
          <ac:picMkLst>
            <pc:docMk/>
            <pc:sldMk cId="4285769672" sldId="286"/>
            <ac:picMk id="8" creationId="{542F7054-1529-4D4B-B9C5-9272B9D9B41C}"/>
          </ac:picMkLst>
        </pc:picChg>
        <pc:picChg chg="add mod">
          <ac:chgData name="Míšek Jakub" userId="65d0a735-6082-4800-9366-57d040021099" providerId="ADAL" clId="{5D20F296-FE2F-4720-BEAB-41A6ED47B376}" dt="2024-10-22T13:45:44.852" v="4483" actId="1076"/>
          <ac:picMkLst>
            <pc:docMk/>
            <pc:sldMk cId="4285769672" sldId="286"/>
            <ac:picMk id="10242" creationId="{B37DF537-98CC-4B6B-A880-3E8E2517EC04}"/>
          </ac:picMkLst>
        </pc:picChg>
      </pc:sldChg>
      <pc:sldChg chg="modSp add mod">
        <pc:chgData name="Míšek Jakub" userId="65d0a735-6082-4800-9366-57d040021099" providerId="ADAL" clId="{5D20F296-FE2F-4720-BEAB-41A6ED47B376}" dt="2024-10-25T10:36:46.330" v="8459" actId="27636"/>
        <pc:sldMkLst>
          <pc:docMk/>
          <pc:sldMk cId="721422840" sldId="287"/>
        </pc:sldMkLst>
        <pc:spChg chg="mod">
          <ac:chgData name="Míšek Jakub" userId="65d0a735-6082-4800-9366-57d040021099" providerId="ADAL" clId="{5D20F296-FE2F-4720-BEAB-41A6ED47B376}" dt="2024-10-22T13:46:12.407" v="4494" actId="20577"/>
          <ac:spMkLst>
            <pc:docMk/>
            <pc:sldMk cId="721422840" sldId="287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5T10:36:46.330" v="8459" actId="27636"/>
          <ac:spMkLst>
            <pc:docMk/>
            <pc:sldMk cId="721422840" sldId="287"/>
            <ac:spMk id="3" creationId="{AC482901-E0E7-4CDD-A1A0-7B147ECC79AC}"/>
          </ac:spMkLst>
        </pc:spChg>
      </pc:sldChg>
      <pc:sldChg chg="modSp">
        <pc:chgData name="Míšek Jakub" userId="65d0a735-6082-4800-9366-57d040021099" providerId="ADAL" clId="{5D20F296-FE2F-4720-BEAB-41A6ED47B376}" dt="2024-10-23T07:30:09.156" v="6056" actId="1076"/>
        <pc:sldMkLst>
          <pc:docMk/>
          <pc:sldMk cId="4097740570" sldId="288"/>
        </pc:sldMkLst>
        <pc:picChg chg="mod">
          <ac:chgData name="Míšek Jakub" userId="65d0a735-6082-4800-9366-57d040021099" providerId="ADAL" clId="{5D20F296-FE2F-4720-BEAB-41A6ED47B376}" dt="2024-10-23T07:30:09.156" v="6056" actId="1076"/>
          <ac:picMkLst>
            <pc:docMk/>
            <pc:sldMk cId="4097740570" sldId="288"/>
            <ac:picMk id="3074" creationId="{DCEB08FC-FEB0-4142-AF50-A14740BE835C}"/>
          </ac:picMkLst>
        </pc:picChg>
      </pc:sldChg>
      <pc:sldChg chg="modSp add mod">
        <pc:chgData name="Míšek Jakub" userId="65d0a735-6082-4800-9366-57d040021099" providerId="ADAL" clId="{5D20F296-FE2F-4720-BEAB-41A6ED47B376}" dt="2024-10-23T06:22:16.934" v="4945" actId="20577"/>
        <pc:sldMkLst>
          <pc:docMk/>
          <pc:sldMk cId="184979016" sldId="425"/>
        </pc:sldMkLst>
        <pc:spChg chg="mod">
          <ac:chgData name="Míšek Jakub" userId="65d0a735-6082-4800-9366-57d040021099" providerId="ADAL" clId="{5D20F296-FE2F-4720-BEAB-41A6ED47B376}" dt="2024-10-23T06:22:16.934" v="4945" actId="20577"/>
          <ac:spMkLst>
            <pc:docMk/>
            <pc:sldMk cId="184979016" sldId="425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5D20F296-FE2F-4720-BEAB-41A6ED47B376}" dt="2024-10-23T06:58:37.233" v="5711" actId="1036"/>
        <pc:sldMkLst>
          <pc:docMk/>
          <pc:sldMk cId="766251700" sldId="426"/>
        </pc:sldMkLst>
        <pc:spChg chg="mod">
          <ac:chgData name="Míšek Jakub" userId="65d0a735-6082-4800-9366-57d040021099" providerId="ADAL" clId="{5D20F296-FE2F-4720-BEAB-41A6ED47B376}" dt="2024-10-23T06:51:53.569" v="5654" actId="20577"/>
          <ac:spMkLst>
            <pc:docMk/>
            <pc:sldMk cId="766251700" sldId="426"/>
            <ac:spMk id="3" creationId="{AC482901-E0E7-4CDD-A1A0-7B147ECC79AC}"/>
          </ac:spMkLst>
        </pc:spChg>
        <pc:spChg chg="add del">
          <ac:chgData name="Míšek Jakub" userId="65d0a735-6082-4800-9366-57d040021099" providerId="ADAL" clId="{5D20F296-FE2F-4720-BEAB-41A6ED47B376}" dt="2024-10-23T06:52:07.809" v="5656" actId="478"/>
          <ac:spMkLst>
            <pc:docMk/>
            <pc:sldMk cId="766251700" sldId="426"/>
            <ac:spMk id="5" creationId="{B83CFBE8-12CE-4226-8A08-FEC928734A1D}"/>
          </ac:spMkLst>
        </pc:spChg>
        <pc:picChg chg="add mod">
          <ac:chgData name="Míšek Jakub" userId="65d0a735-6082-4800-9366-57d040021099" providerId="ADAL" clId="{5D20F296-FE2F-4720-BEAB-41A6ED47B376}" dt="2024-10-23T06:53:22.440" v="5668" actId="1076"/>
          <ac:picMkLst>
            <pc:docMk/>
            <pc:sldMk cId="766251700" sldId="426"/>
            <ac:picMk id="4" creationId="{D30600F7-9E21-43C9-8DB6-50D9332BFEF5}"/>
          </ac:picMkLst>
        </pc:picChg>
        <pc:picChg chg="add mod modCrop">
          <ac:chgData name="Míšek Jakub" userId="65d0a735-6082-4800-9366-57d040021099" providerId="ADAL" clId="{5D20F296-FE2F-4720-BEAB-41A6ED47B376}" dt="2024-10-23T06:58:17.991" v="5709" actId="1076"/>
          <ac:picMkLst>
            <pc:docMk/>
            <pc:sldMk cId="766251700" sldId="426"/>
            <ac:picMk id="7" creationId="{92671240-8065-4115-85BA-1AD1529D0C81}"/>
          </ac:picMkLst>
        </pc:picChg>
        <pc:picChg chg="add mod">
          <ac:chgData name="Míšek Jakub" userId="65d0a735-6082-4800-9366-57d040021099" providerId="ADAL" clId="{5D20F296-FE2F-4720-BEAB-41A6ED47B376}" dt="2024-10-23T06:58:37.233" v="5711" actId="1036"/>
          <ac:picMkLst>
            <pc:docMk/>
            <pc:sldMk cId="766251700" sldId="426"/>
            <ac:picMk id="8" creationId="{F1132C31-1FBB-4BE3-AB27-832EDE9B6B24}"/>
          </ac:picMkLst>
        </pc:picChg>
        <pc:picChg chg="del">
          <ac:chgData name="Míšek Jakub" userId="65d0a735-6082-4800-9366-57d040021099" providerId="ADAL" clId="{5D20F296-FE2F-4720-BEAB-41A6ED47B376}" dt="2024-10-23T06:45:29.168" v="5436" actId="478"/>
          <ac:picMkLst>
            <pc:docMk/>
            <pc:sldMk cId="766251700" sldId="426"/>
            <ac:picMk id="1026" creationId="{D4683A2F-3F1C-4BB0-874A-24190A638A3A}"/>
          </ac:picMkLst>
        </pc:picChg>
        <pc:picChg chg="del">
          <ac:chgData name="Míšek Jakub" userId="65d0a735-6082-4800-9366-57d040021099" providerId="ADAL" clId="{5D20F296-FE2F-4720-BEAB-41A6ED47B376}" dt="2024-10-23T06:45:29.672" v="5437" actId="478"/>
          <ac:picMkLst>
            <pc:docMk/>
            <pc:sldMk cId="766251700" sldId="426"/>
            <ac:picMk id="1028" creationId="{4A792153-43D3-4CA9-9207-0736BF7BF9AF}"/>
          </ac:picMkLst>
        </pc:picChg>
        <pc:picChg chg="del">
          <ac:chgData name="Míšek Jakub" userId="65d0a735-6082-4800-9366-57d040021099" providerId="ADAL" clId="{5D20F296-FE2F-4720-BEAB-41A6ED47B376}" dt="2024-10-23T06:45:30.248" v="5438" actId="478"/>
          <ac:picMkLst>
            <pc:docMk/>
            <pc:sldMk cId="766251700" sldId="426"/>
            <ac:picMk id="1030" creationId="{B5D22EA3-810B-44AE-A899-51DFE69545F4}"/>
          </ac:picMkLst>
        </pc:picChg>
      </pc:sldChg>
      <pc:sldChg chg="modSp mod">
        <pc:chgData name="Míšek Jakub" userId="65d0a735-6082-4800-9366-57d040021099" providerId="ADAL" clId="{5D20F296-FE2F-4720-BEAB-41A6ED47B376}" dt="2024-10-25T10:44:59.345" v="8710" actId="6549"/>
        <pc:sldMkLst>
          <pc:docMk/>
          <pc:sldMk cId="1528204153" sldId="427"/>
        </pc:sldMkLst>
        <pc:spChg chg="mod">
          <ac:chgData name="Míšek Jakub" userId="65d0a735-6082-4800-9366-57d040021099" providerId="ADAL" clId="{5D20F296-FE2F-4720-BEAB-41A6ED47B376}" dt="2024-10-25T10:44:59.345" v="8710" actId="6549"/>
          <ac:spMkLst>
            <pc:docMk/>
            <pc:sldMk cId="1528204153" sldId="427"/>
            <ac:spMk id="3" creationId="{AC482901-E0E7-4CDD-A1A0-7B147ECC79AC}"/>
          </ac:spMkLst>
        </pc:spChg>
      </pc:sldChg>
      <pc:sldChg chg="addSp modSp mod">
        <pc:chgData name="Míšek Jakub" userId="65d0a735-6082-4800-9366-57d040021099" providerId="ADAL" clId="{5D20F296-FE2F-4720-BEAB-41A6ED47B376}" dt="2024-10-25T11:27:41.527" v="8992"/>
        <pc:sldMkLst>
          <pc:docMk/>
          <pc:sldMk cId="363458417" sldId="428"/>
        </pc:sldMkLst>
        <pc:spChg chg="add mod">
          <ac:chgData name="Míšek Jakub" userId="65d0a735-6082-4800-9366-57d040021099" providerId="ADAL" clId="{5D20F296-FE2F-4720-BEAB-41A6ED47B376}" dt="2024-10-25T10:49:10.906" v="8725" actId="1076"/>
          <ac:spMkLst>
            <pc:docMk/>
            <pc:sldMk cId="363458417" sldId="428"/>
            <ac:spMk id="2" creationId="{6D287691-A1B7-48C6-B04A-00C95FE0E8E3}"/>
          </ac:spMkLst>
        </pc:spChg>
        <pc:spChg chg="add mod">
          <ac:chgData name="Míšek Jakub" userId="65d0a735-6082-4800-9366-57d040021099" providerId="ADAL" clId="{5D20F296-FE2F-4720-BEAB-41A6ED47B376}" dt="2024-10-25T10:49:23.867" v="8737" actId="20577"/>
          <ac:spMkLst>
            <pc:docMk/>
            <pc:sldMk cId="363458417" sldId="428"/>
            <ac:spMk id="4" creationId="{3C11FFAA-6F11-4B9D-92FE-6C5AA9574CBB}"/>
          </ac:spMkLst>
        </pc:spChg>
        <pc:spChg chg="add mod">
          <ac:chgData name="Míšek Jakub" userId="65d0a735-6082-4800-9366-57d040021099" providerId="ADAL" clId="{5D20F296-FE2F-4720-BEAB-41A6ED47B376}" dt="2024-10-25T10:51:26.281" v="8845" actId="14100"/>
          <ac:spMkLst>
            <pc:docMk/>
            <pc:sldMk cId="363458417" sldId="428"/>
            <ac:spMk id="5" creationId="{CF3456A4-0A9D-48F3-9AE6-AEB38C1B532D}"/>
          </ac:spMkLst>
        </pc:spChg>
        <pc:spChg chg="add mod">
          <ac:chgData name="Míšek Jakub" userId="65d0a735-6082-4800-9366-57d040021099" providerId="ADAL" clId="{5D20F296-FE2F-4720-BEAB-41A6ED47B376}" dt="2024-10-25T10:49:52.397" v="8757" actId="313"/>
          <ac:spMkLst>
            <pc:docMk/>
            <pc:sldMk cId="363458417" sldId="428"/>
            <ac:spMk id="6" creationId="{E0CDD7FC-07D7-4C13-ACEE-B5E68B6F01BE}"/>
          </ac:spMkLst>
        </pc:spChg>
        <pc:spChg chg="add mod">
          <ac:chgData name="Míšek Jakub" userId="65d0a735-6082-4800-9366-57d040021099" providerId="ADAL" clId="{5D20F296-FE2F-4720-BEAB-41A6ED47B376}" dt="2024-10-25T10:49:59.571" v="8766" actId="20577"/>
          <ac:spMkLst>
            <pc:docMk/>
            <pc:sldMk cId="363458417" sldId="428"/>
            <ac:spMk id="7" creationId="{A243BB50-122C-4E9A-B27B-93381843BC65}"/>
          </ac:spMkLst>
        </pc:spChg>
        <pc:spChg chg="add mod">
          <ac:chgData name="Míšek Jakub" userId="65d0a735-6082-4800-9366-57d040021099" providerId="ADAL" clId="{5D20F296-FE2F-4720-BEAB-41A6ED47B376}" dt="2024-10-25T10:50:12.810" v="8778" actId="14100"/>
          <ac:spMkLst>
            <pc:docMk/>
            <pc:sldMk cId="363458417" sldId="428"/>
            <ac:spMk id="8" creationId="{3618ED99-A8B8-4F16-8E1E-2B598EF19D23}"/>
          </ac:spMkLst>
        </pc:spChg>
        <pc:spChg chg="add mod">
          <ac:chgData name="Míšek Jakub" userId="65d0a735-6082-4800-9366-57d040021099" providerId="ADAL" clId="{5D20F296-FE2F-4720-BEAB-41A6ED47B376}" dt="2024-10-25T10:50:26.714" v="8799" actId="14100"/>
          <ac:spMkLst>
            <pc:docMk/>
            <pc:sldMk cId="363458417" sldId="428"/>
            <ac:spMk id="9" creationId="{A3663A82-0C1B-47F8-BD45-729BA56F7D6B}"/>
          </ac:spMkLst>
        </pc:spChg>
        <pc:spChg chg="add mod">
          <ac:chgData name="Míšek Jakub" userId="65d0a735-6082-4800-9366-57d040021099" providerId="ADAL" clId="{5D20F296-FE2F-4720-BEAB-41A6ED47B376}" dt="2024-10-25T10:50:42.946" v="8815" actId="14100"/>
          <ac:spMkLst>
            <pc:docMk/>
            <pc:sldMk cId="363458417" sldId="428"/>
            <ac:spMk id="10" creationId="{D76ECFB9-B4EC-4B73-912A-E688F93F81F9}"/>
          </ac:spMkLst>
        </pc:spChg>
        <pc:spChg chg="add mod">
          <ac:chgData name="Míšek Jakub" userId="65d0a735-6082-4800-9366-57d040021099" providerId="ADAL" clId="{5D20F296-FE2F-4720-BEAB-41A6ED47B376}" dt="2024-10-25T10:50:57.105" v="8830" actId="20577"/>
          <ac:spMkLst>
            <pc:docMk/>
            <pc:sldMk cId="363458417" sldId="428"/>
            <ac:spMk id="11" creationId="{08316FC8-608A-457C-8A56-5783F1CC5F8F}"/>
          </ac:spMkLst>
        </pc:spChg>
        <pc:spChg chg="add mod">
          <ac:chgData name="Míšek Jakub" userId="65d0a735-6082-4800-9366-57d040021099" providerId="ADAL" clId="{5D20F296-FE2F-4720-BEAB-41A6ED47B376}" dt="2024-10-25T10:51:19.641" v="8843" actId="1076"/>
          <ac:spMkLst>
            <pc:docMk/>
            <pc:sldMk cId="363458417" sldId="428"/>
            <ac:spMk id="12" creationId="{E309226C-FD87-441B-A37A-E8FDEFE15EB0}"/>
          </ac:spMkLst>
        </pc:spChg>
        <pc:spChg chg="add mod">
          <ac:chgData name="Míšek Jakub" userId="65d0a735-6082-4800-9366-57d040021099" providerId="ADAL" clId="{5D20F296-FE2F-4720-BEAB-41A6ED47B376}" dt="2024-10-25T10:51:37.715" v="8854" actId="20577"/>
          <ac:spMkLst>
            <pc:docMk/>
            <pc:sldMk cId="363458417" sldId="428"/>
            <ac:spMk id="13" creationId="{6F1B0E90-5D7F-4AA8-96CE-C3BCC6CADD22}"/>
          </ac:spMkLst>
        </pc:spChg>
        <pc:spChg chg="add mod">
          <ac:chgData name="Míšek Jakub" userId="65d0a735-6082-4800-9366-57d040021099" providerId="ADAL" clId="{5D20F296-FE2F-4720-BEAB-41A6ED47B376}" dt="2024-10-25T10:51:55.291" v="8873" actId="20577"/>
          <ac:spMkLst>
            <pc:docMk/>
            <pc:sldMk cId="363458417" sldId="428"/>
            <ac:spMk id="14" creationId="{362130F6-A057-4E17-8E2E-FB28837B6164}"/>
          </ac:spMkLst>
        </pc:spChg>
        <pc:spChg chg="add mod">
          <ac:chgData name="Míšek Jakub" userId="65d0a735-6082-4800-9366-57d040021099" providerId="ADAL" clId="{5D20F296-FE2F-4720-BEAB-41A6ED47B376}" dt="2024-10-25T10:52:49.777" v="8897" actId="14100"/>
          <ac:spMkLst>
            <pc:docMk/>
            <pc:sldMk cId="363458417" sldId="428"/>
            <ac:spMk id="15" creationId="{BED4270B-AAA4-4B15-8688-445F7B8058D0}"/>
          </ac:spMkLst>
        </pc:spChg>
        <pc:spChg chg="add mod">
          <ac:chgData name="Míšek Jakub" userId="65d0a735-6082-4800-9366-57d040021099" providerId="ADAL" clId="{5D20F296-FE2F-4720-BEAB-41A6ED47B376}" dt="2024-10-25T10:53:06.995" v="8918" actId="20577"/>
          <ac:spMkLst>
            <pc:docMk/>
            <pc:sldMk cId="363458417" sldId="428"/>
            <ac:spMk id="16" creationId="{89F6BA6A-E26A-4C0B-B855-F877F001A6B9}"/>
          </ac:spMkLst>
        </pc:spChg>
        <pc:picChg chg="mod">
          <ac:chgData name="Míšek Jakub" userId="65d0a735-6082-4800-9366-57d040021099" providerId="ADAL" clId="{5D20F296-FE2F-4720-BEAB-41A6ED47B376}" dt="2024-10-25T11:27:41.527" v="8992"/>
          <ac:picMkLst>
            <pc:docMk/>
            <pc:sldMk cId="363458417" sldId="428"/>
            <ac:picMk id="1026" creationId="{877AD22E-873B-4042-9804-05E7359ED77F}"/>
          </ac:picMkLst>
        </pc:picChg>
      </pc:sldChg>
      <pc:sldChg chg="modSp mod">
        <pc:chgData name="Míšek Jakub" userId="65d0a735-6082-4800-9366-57d040021099" providerId="ADAL" clId="{5D20F296-FE2F-4720-BEAB-41A6ED47B376}" dt="2024-10-25T13:09:51.778" v="10278" actId="20577"/>
        <pc:sldMkLst>
          <pc:docMk/>
          <pc:sldMk cId="306605233" sldId="429"/>
        </pc:sldMkLst>
        <pc:spChg chg="mod">
          <ac:chgData name="Míšek Jakub" userId="65d0a735-6082-4800-9366-57d040021099" providerId="ADAL" clId="{5D20F296-FE2F-4720-BEAB-41A6ED47B376}" dt="2024-10-25T13:09:51.778" v="10278" actId="20577"/>
          <ac:spMkLst>
            <pc:docMk/>
            <pc:sldMk cId="306605233" sldId="429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5T13:03:03.011" v="9963" actId="20577"/>
          <ac:spMkLst>
            <pc:docMk/>
            <pc:sldMk cId="306605233" sldId="429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5D20F296-FE2F-4720-BEAB-41A6ED47B376}" dt="2024-10-25T13:00:12.476" v="9923" actId="20577"/>
        <pc:sldMkLst>
          <pc:docMk/>
          <pc:sldMk cId="3862723676" sldId="430"/>
        </pc:sldMkLst>
        <pc:spChg chg="mod">
          <ac:chgData name="Míšek Jakub" userId="65d0a735-6082-4800-9366-57d040021099" providerId="ADAL" clId="{5D20F296-FE2F-4720-BEAB-41A6ED47B376}" dt="2024-10-25T13:00:12.476" v="9923" actId="20577"/>
          <ac:spMkLst>
            <pc:docMk/>
            <pc:sldMk cId="3862723676" sldId="430"/>
            <ac:spMk id="3" creationId="{AC482901-E0E7-4CDD-A1A0-7B147ECC79AC}"/>
          </ac:spMkLst>
        </pc:spChg>
      </pc:sldChg>
      <pc:sldChg chg="addSp modSp mod">
        <pc:chgData name="Míšek Jakub" userId="65d0a735-6082-4800-9366-57d040021099" providerId="ADAL" clId="{5D20F296-FE2F-4720-BEAB-41A6ED47B376}" dt="2024-10-25T13:28:11.831" v="10372" actId="14100"/>
        <pc:sldMkLst>
          <pc:docMk/>
          <pc:sldMk cId="931357232" sldId="431"/>
        </pc:sldMkLst>
        <pc:picChg chg="add mod">
          <ac:chgData name="Míšek Jakub" userId="65d0a735-6082-4800-9366-57d040021099" providerId="ADAL" clId="{5D20F296-FE2F-4720-BEAB-41A6ED47B376}" dt="2024-10-25T13:28:11.831" v="10372" actId="14100"/>
          <ac:picMkLst>
            <pc:docMk/>
            <pc:sldMk cId="931357232" sldId="431"/>
            <ac:picMk id="3" creationId="{0E8F626D-C257-481C-902B-8E08B427053F}"/>
          </ac:picMkLst>
        </pc:picChg>
        <pc:picChg chg="mod">
          <ac:chgData name="Míšek Jakub" userId="65d0a735-6082-4800-9366-57d040021099" providerId="ADAL" clId="{5D20F296-FE2F-4720-BEAB-41A6ED47B376}" dt="2024-10-25T07:32:20.815" v="7532" actId="1076"/>
          <ac:picMkLst>
            <pc:docMk/>
            <pc:sldMk cId="931357232" sldId="431"/>
            <ac:picMk id="2050" creationId="{8B58F79B-7063-4278-BC0A-D8A6FE51873C}"/>
          </ac:picMkLst>
        </pc:picChg>
      </pc:sldChg>
      <pc:sldChg chg="addSp modSp mod">
        <pc:chgData name="Míšek Jakub" userId="65d0a735-6082-4800-9366-57d040021099" providerId="ADAL" clId="{5D20F296-FE2F-4720-BEAB-41A6ED47B376}" dt="2024-10-25T11:47:53.063" v="9453" actId="164"/>
        <pc:sldMkLst>
          <pc:docMk/>
          <pc:sldMk cId="239903087" sldId="432"/>
        </pc:sldMkLst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3" creationId="{F37AFA14-42E9-4478-9023-B9E17D8FF7B1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4" creationId="{28DFD791-65E9-49FF-84EA-6E0340FA7A10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5" creationId="{EC426588-65EE-4573-9AE1-E1E65EC623CC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6" creationId="{4037CB40-12AB-4E7A-BE75-F3E518C01069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7" creationId="{95E39504-723C-4B69-988B-5AFE24C333A6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8" creationId="{E2386FCA-5B89-4693-A652-4BA3FF3A83C7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9" creationId="{F06194E2-151F-493E-A00F-D5F7144F1478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0" creationId="{A5862053-C478-4511-968A-A2996C36A443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1" creationId="{86D628A3-B156-472B-9C6B-9C269810F752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2" creationId="{84F348A0-2181-42AD-9047-D3CE5072DBA4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3" creationId="{B73975AD-686F-4BC6-859E-5BFAC0B5CE71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4" creationId="{D2EF6F0C-46A4-4C95-9743-87961A57D003}"/>
          </ac:spMkLst>
        </pc:spChg>
        <pc:spChg chg="add mod">
          <ac:chgData name="Míšek Jakub" userId="65d0a735-6082-4800-9366-57d040021099" providerId="ADAL" clId="{5D20F296-FE2F-4720-BEAB-41A6ED47B376}" dt="2024-10-25T11:47:53.063" v="9453" actId="164"/>
          <ac:spMkLst>
            <pc:docMk/>
            <pc:sldMk cId="239903087" sldId="432"/>
            <ac:spMk id="15" creationId="{9576D95B-754D-4D3D-A4A2-04186A0B21D6}"/>
          </ac:spMkLst>
        </pc:spChg>
        <pc:grpChg chg="add mod">
          <ac:chgData name="Míšek Jakub" userId="65d0a735-6082-4800-9366-57d040021099" providerId="ADAL" clId="{5D20F296-FE2F-4720-BEAB-41A6ED47B376}" dt="2024-10-25T11:47:44.989" v="9452" actId="164"/>
          <ac:grpSpMkLst>
            <pc:docMk/>
            <pc:sldMk cId="239903087" sldId="432"/>
            <ac:grpSpMk id="2" creationId="{62F6F533-4A42-4F73-871D-FBC99EF08DA6}"/>
          </ac:grpSpMkLst>
        </pc:grpChg>
        <pc:grpChg chg="add mod">
          <ac:chgData name="Míšek Jakub" userId="65d0a735-6082-4800-9366-57d040021099" providerId="ADAL" clId="{5D20F296-FE2F-4720-BEAB-41A6ED47B376}" dt="2024-10-25T11:47:53.063" v="9453" actId="164"/>
          <ac:grpSpMkLst>
            <pc:docMk/>
            <pc:sldMk cId="239903087" sldId="432"/>
            <ac:grpSpMk id="16" creationId="{89D66864-506F-4A9D-B332-96C46922904C}"/>
          </ac:grpSpMkLst>
        </pc:grpChg>
        <pc:picChg chg="mod">
          <ac:chgData name="Míšek Jakub" userId="65d0a735-6082-4800-9366-57d040021099" providerId="ADAL" clId="{5D20F296-FE2F-4720-BEAB-41A6ED47B376}" dt="2024-10-25T11:47:53.063" v="9453" actId="164"/>
          <ac:picMkLst>
            <pc:docMk/>
            <pc:sldMk cId="239903087" sldId="432"/>
            <ac:picMk id="1032" creationId="{6EEAD919-45D3-439C-8CD5-B0007D4A3BF7}"/>
          </ac:picMkLst>
        </pc:picChg>
      </pc:sldChg>
      <pc:sldChg chg="modSp mod">
        <pc:chgData name="Míšek Jakub" userId="65d0a735-6082-4800-9366-57d040021099" providerId="ADAL" clId="{5D20F296-FE2F-4720-BEAB-41A6ED47B376}" dt="2024-10-25T16:16:22.474" v="11248" actId="948"/>
        <pc:sldMkLst>
          <pc:docMk/>
          <pc:sldMk cId="4283271599" sldId="433"/>
        </pc:sldMkLst>
        <pc:spChg chg="mod">
          <ac:chgData name="Míšek Jakub" userId="65d0a735-6082-4800-9366-57d040021099" providerId="ADAL" clId="{5D20F296-FE2F-4720-BEAB-41A6ED47B376}" dt="2024-10-25T12:37:55.668" v="9460" actId="20577"/>
          <ac:spMkLst>
            <pc:docMk/>
            <pc:sldMk cId="4283271599" sldId="433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5T16:16:22.474" v="11248" actId="948"/>
          <ac:spMkLst>
            <pc:docMk/>
            <pc:sldMk cId="4283271599" sldId="433"/>
            <ac:spMk id="3" creationId="{AC482901-E0E7-4CDD-A1A0-7B147ECC79AC}"/>
          </ac:spMkLst>
        </pc:spChg>
      </pc:sldChg>
      <pc:sldChg chg="addSp modSp mod">
        <pc:chgData name="Míšek Jakub" userId="65d0a735-6082-4800-9366-57d040021099" providerId="ADAL" clId="{5D20F296-FE2F-4720-BEAB-41A6ED47B376}" dt="2024-10-25T16:05:46.985" v="11116" actId="20577"/>
        <pc:sldMkLst>
          <pc:docMk/>
          <pc:sldMk cId="3489828449" sldId="434"/>
        </pc:sldMkLst>
        <pc:spChg chg="mod">
          <ac:chgData name="Míšek Jakub" userId="65d0a735-6082-4800-9366-57d040021099" providerId="ADAL" clId="{5D20F296-FE2F-4720-BEAB-41A6ED47B376}" dt="2024-10-25T16:05:46.985" v="11116" actId="20577"/>
          <ac:spMkLst>
            <pc:docMk/>
            <pc:sldMk cId="3489828449" sldId="434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5T15:55:25.724" v="11104" actId="14100"/>
          <ac:picMkLst>
            <pc:docMk/>
            <pc:sldMk cId="3489828449" sldId="434"/>
            <ac:picMk id="7170" creationId="{B850D712-661D-422F-8560-F6FD77B6F31E}"/>
          </ac:picMkLst>
        </pc:picChg>
      </pc:sldChg>
      <pc:sldChg chg="addSp delSp modSp mod ord">
        <pc:chgData name="Míšek Jakub" userId="65d0a735-6082-4800-9366-57d040021099" providerId="ADAL" clId="{5D20F296-FE2F-4720-BEAB-41A6ED47B376}" dt="2024-10-25T14:54:51.641" v="10854" actId="1076"/>
        <pc:sldMkLst>
          <pc:docMk/>
          <pc:sldMk cId="1729369293" sldId="435"/>
        </pc:sldMkLst>
        <pc:spChg chg="add mod">
          <ac:chgData name="Míšek Jakub" userId="65d0a735-6082-4800-9366-57d040021099" providerId="ADAL" clId="{5D20F296-FE2F-4720-BEAB-41A6ED47B376}" dt="2024-10-25T14:54:51.641" v="10854" actId="1076"/>
          <ac:spMkLst>
            <pc:docMk/>
            <pc:sldMk cId="1729369293" sldId="435"/>
            <ac:spMk id="3" creationId="{31BE9B3B-82B1-41E3-8C2D-CCD2D21CDA2C}"/>
          </ac:spMkLst>
        </pc:spChg>
        <pc:picChg chg="mod">
          <ac:chgData name="Míšek Jakub" userId="65d0a735-6082-4800-9366-57d040021099" providerId="ADAL" clId="{5D20F296-FE2F-4720-BEAB-41A6ED47B376}" dt="2024-10-25T12:51:00.359" v="9612" actId="14100"/>
          <ac:picMkLst>
            <pc:docMk/>
            <pc:sldMk cId="1729369293" sldId="435"/>
            <ac:picMk id="2" creationId="{A8CFA4C8-B78A-4141-A467-4D189A6E9196}"/>
          </ac:picMkLst>
        </pc:picChg>
        <pc:picChg chg="mod">
          <ac:chgData name="Míšek Jakub" userId="65d0a735-6082-4800-9366-57d040021099" providerId="ADAL" clId="{5D20F296-FE2F-4720-BEAB-41A6ED47B376}" dt="2024-10-25T11:12:26.679" v="8934" actId="1076"/>
          <ac:picMkLst>
            <pc:docMk/>
            <pc:sldMk cId="1729369293" sldId="435"/>
            <ac:picMk id="1028" creationId="{80580657-AD3B-41EF-B978-AAB2280BC4E8}"/>
          </ac:picMkLst>
        </pc:picChg>
        <pc:picChg chg="del mod">
          <ac:chgData name="Míšek Jakub" userId="65d0a735-6082-4800-9366-57d040021099" providerId="ADAL" clId="{5D20F296-FE2F-4720-BEAB-41A6ED47B376}" dt="2024-10-25T14:29:43.480" v="10799" actId="478"/>
          <ac:picMkLst>
            <pc:docMk/>
            <pc:sldMk cId="1729369293" sldId="435"/>
            <ac:picMk id="1030" creationId="{E37F72D9-444E-40F7-B272-D43ECA00FA31}"/>
          </ac:picMkLst>
        </pc:picChg>
        <pc:picChg chg="add mod">
          <ac:chgData name="Míšek Jakub" userId="65d0a735-6082-4800-9366-57d040021099" providerId="ADAL" clId="{5D20F296-FE2F-4720-BEAB-41A6ED47B376}" dt="2024-10-25T14:30:02.821" v="10805" actId="14100"/>
          <ac:picMkLst>
            <pc:docMk/>
            <pc:sldMk cId="1729369293" sldId="435"/>
            <ac:picMk id="6146" creationId="{1E13A371-9905-43C0-B2F2-8BE80F56FE4B}"/>
          </ac:picMkLst>
        </pc:picChg>
      </pc:sldChg>
      <pc:sldChg chg="modSp mod">
        <pc:chgData name="Míšek Jakub" userId="65d0a735-6082-4800-9366-57d040021099" providerId="ADAL" clId="{5D20F296-FE2F-4720-BEAB-41A6ED47B376}" dt="2024-10-25T13:26:17.309" v="10366" actId="20577"/>
        <pc:sldMkLst>
          <pc:docMk/>
          <pc:sldMk cId="3562714467" sldId="436"/>
        </pc:sldMkLst>
        <pc:spChg chg="mod">
          <ac:chgData name="Míšek Jakub" userId="65d0a735-6082-4800-9366-57d040021099" providerId="ADAL" clId="{5D20F296-FE2F-4720-BEAB-41A6ED47B376}" dt="2024-10-25T07:26:50.102" v="7440" actId="20577"/>
          <ac:spMkLst>
            <pc:docMk/>
            <pc:sldMk cId="3562714467" sldId="436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5T13:26:17.309" v="10366" actId="20577"/>
          <ac:spMkLst>
            <pc:docMk/>
            <pc:sldMk cId="3562714467" sldId="436"/>
            <ac:spMk id="3" creationId="{AC482901-E0E7-4CDD-A1A0-7B147ECC79AC}"/>
          </ac:spMkLst>
        </pc:spChg>
      </pc:sldChg>
      <pc:sldChg chg="addSp modSp mod">
        <pc:chgData name="Míšek Jakub" userId="65d0a735-6082-4800-9366-57d040021099" providerId="ADAL" clId="{5D20F296-FE2F-4720-BEAB-41A6ED47B376}" dt="2024-10-28T06:48:53.627" v="11307" actId="27636"/>
        <pc:sldMkLst>
          <pc:docMk/>
          <pc:sldMk cId="2848916433" sldId="437"/>
        </pc:sldMkLst>
        <pc:spChg chg="mod">
          <ac:chgData name="Míšek Jakub" userId="65d0a735-6082-4800-9366-57d040021099" providerId="ADAL" clId="{5D20F296-FE2F-4720-BEAB-41A6ED47B376}" dt="2024-10-28T06:48:53.627" v="11307" actId="27636"/>
          <ac:spMkLst>
            <pc:docMk/>
            <pc:sldMk cId="2848916433" sldId="437"/>
            <ac:spMk id="3" creationId="{AC482901-E0E7-4CDD-A1A0-7B147ECC79AC}"/>
          </ac:spMkLst>
        </pc:spChg>
        <pc:picChg chg="add mod">
          <ac:chgData name="Míšek Jakub" userId="65d0a735-6082-4800-9366-57d040021099" providerId="ADAL" clId="{5D20F296-FE2F-4720-BEAB-41A6ED47B376}" dt="2024-10-25T07:47:26.317" v="7856" actId="1076"/>
          <ac:picMkLst>
            <pc:docMk/>
            <pc:sldMk cId="2848916433" sldId="437"/>
            <ac:picMk id="1026" creationId="{8EC6863A-5BB0-4680-9074-F0D56D1B327D}"/>
          </ac:picMkLst>
        </pc:picChg>
        <pc:picChg chg="add mod">
          <ac:chgData name="Míšek Jakub" userId="65d0a735-6082-4800-9366-57d040021099" providerId="ADAL" clId="{5D20F296-FE2F-4720-BEAB-41A6ED47B376}" dt="2024-10-25T07:47:31.485" v="7857" actId="1076"/>
          <ac:picMkLst>
            <pc:docMk/>
            <pc:sldMk cId="2848916433" sldId="437"/>
            <ac:picMk id="1028" creationId="{CBD78EC6-7878-4C9F-AE36-8D5040DEB288}"/>
          </ac:picMkLst>
        </pc:picChg>
      </pc:sldChg>
      <pc:sldChg chg="modSp add mod">
        <pc:chgData name="Míšek Jakub" userId="65d0a735-6082-4800-9366-57d040021099" providerId="ADAL" clId="{5D20F296-FE2F-4720-BEAB-41A6ED47B376}" dt="2024-10-28T06:49:04.210" v="11308" actId="948"/>
        <pc:sldMkLst>
          <pc:docMk/>
          <pc:sldMk cId="3519029506" sldId="439"/>
        </pc:sldMkLst>
        <pc:spChg chg="mod">
          <ac:chgData name="Míšek Jakub" userId="65d0a735-6082-4800-9366-57d040021099" providerId="ADAL" clId="{5D20F296-FE2F-4720-BEAB-41A6ED47B376}" dt="2024-10-25T08:27:44.673" v="8257" actId="20577"/>
          <ac:spMkLst>
            <pc:docMk/>
            <pc:sldMk cId="3519029506" sldId="439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8T06:49:04.210" v="11308" actId="948"/>
          <ac:spMkLst>
            <pc:docMk/>
            <pc:sldMk cId="3519029506" sldId="439"/>
            <ac:spMk id="3" creationId="{AC482901-E0E7-4CDD-A1A0-7B147ECC79AC}"/>
          </ac:spMkLst>
        </pc:spChg>
        <pc:picChg chg="mod">
          <ac:chgData name="Míšek Jakub" userId="65d0a735-6082-4800-9366-57d040021099" providerId="ADAL" clId="{5D20F296-FE2F-4720-BEAB-41A6ED47B376}" dt="2024-10-28T06:48:07.108" v="11288"/>
          <ac:picMkLst>
            <pc:docMk/>
            <pc:sldMk cId="3519029506" sldId="439"/>
            <ac:picMk id="5" creationId="{4C40884E-00DD-4D27-A5D2-CED160E72871}"/>
          </ac:picMkLst>
        </pc:picChg>
        <pc:picChg chg="mod">
          <ac:chgData name="Míšek Jakub" userId="65d0a735-6082-4800-9366-57d040021099" providerId="ADAL" clId="{5D20F296-FE2F-4720-BEAB-41A6ED47B376}" dt="2024-10-28T06:47:59.191" v="11286"/>
          <ac:picMkLst>
            <pc:docMk/>
            <pc:sldMk cId="3519029506" sldId="439"/>
            <ac:picMk id="9" creationId="{EE48E921-E8D9-4217-BCCE-06D960016F91}"/>
          </ac:picMkLst>
        </pc:picChg>
        <pc:picChg chg="mod">
          <ac:chgData name="Míšek Jakub" userId="65d0a735-6082-4800-9366-57d040021099" providerId="ADAL" clId="{5D20F296-FE2F-4720-BEAB-41A6ED47B376}" dt="2024-10-28T06:48:03.777" v="11287"/>
          <ac:picMkLst>
            <pc:docMk/>
            <pc:sldMk cId="3519029506" sldId="439"/>
            <ac:picMk id="11" creationId="{306F1BC1-FFF9-4892-A653-CD2E98F6A1CE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5T13:25:28.653" v="10365"/>
        <pc:sldMkLst>
          <pc:docMk/>
          <pc:sldMk cId="2175514479" sldId="440"/>
        </pc:sldMkLst>
        <pc:spChg chg="mod">
          <ac:chgData name="Míšek Jakub" userId="65d0a735-6082-4800-9366-57d040021099" providerId="ADAL" clId="{5D20F296-FE2F-4720-BEAB-41A6ED47B376}" dt="2024-10-25T13:25:19.344" v="10364" actId="20577"/>
          <ac:spMkLst>
            <pc:docMk/>
            <pc:sldMk cId="2175514479" sldId="440"/>
            <ac:spMk id="3" creationId="{AC482901-E0E7-4CDD-A1A0-7B147ECC79AC}"/>
          </ac:spMkLst>
        </pc:spChg>
        <pc:picChg chg="add del mod">
          <ac:chgData name="Míšek Jakub" userId="65d0a735-6082-4800-9366-57d040021099" providerId="ADAL" clId="{5D20F296-FE2F-4720-BEAB-41A6ED47B376}" dt="2024-10-25T13:24:23.472" v="10333" actId="478"/>
          <ac:picMkLst>
            <pc:docMk/>
            <pc:sldMk cId="2175514479" sldId="440"/>
            <ac:picMk id="5122" creationId="{E9D8A699-B787-4E88-B000-6802A848F9A0}"/>
          </ac:picMkLst>
        </pc:picChg>
        <pc:picChg chg="add mod">
          <ac:chgData name="Míšek Jakub" userId="65d0a735-6082-4800-9366-57d040021099" providerId="ADAL" clId="{5D20F296-FE2F-4720-BEAB-41A6ED47B376}" dt="2024-10-25T13:19:05.789" v="10303" actId="1076"/>
          <ac:picMkLst>
            <pc:docMk/>
            <pc:sldMk cId="2175514479" sldId="440"/>
            <ac:picMk id="5124" creationId="{582EE601-0AAB-4834-A3E0-3BCD6C2DECF3}"/>
          </ac:picMkLst>
        </pc:picChg>
        <pc:picChg chg="add del mod">
          <ac:chgData name="Míšek Jakub" userId="65d0a735-6082-4800-9366-57d040021099" providerId="ADAL" clId="{5D20F296-FE2F-4720-BEAB-41A6ED47B376}" dt="2024-10-25T13:24:21.732" v="10332" actId="478"/>
          <ac:picMkLst>
            <pc:docMk/>
            <pc:sldMk cId="2175514479" sldId="440"/>
            <ac:picMk id="5126" creationId="{D22993AC-4606-4A9F-87B9-4B61F6749196}"/>
          </ac:picMkLst>
        </pc:picChg>
        <pc:picChg chg="add mod">
          <ac:chgData name="Míšek Jakub" userId="65d0a735-6082-4800-9366-57d040021099" providerId="ADAL" clId="{5D20F296-FE2F-4720-BEAB-41A6ED47B376}" dt="2024-10-25T13:25:28.653" v="10365"/>
          <ac:picMkLst>
            <pc:docMk/>
            <pc:sldMk cId="2175514479" sldId="440"/>
            <ac:picMk id="5128" creationId="{B9BF2918-6FAF-4FE0-A58A-6EF51B1EA42F}"/>
          </ac:picMkLst>
        </pc:picChg>
      </pc:sldChg>
      <pc:sldChg chg="addSp delSp modSp add mod">
        <pc:chgData name="Míšek Jakub" userId="65d0a735-6082-4800-9366-57d040021099" providerId="ADAL" clId="{5D20F296-FE2F-4720-BEAB-41A6ED47B376}" dt="2024-10-25T10:39:43.509" v="8537" actId="14100"/>
        <pc:sldMkLst>
          <pc:docMk/>
          <pc:sldMk cId="1953091648" sldId="441"/>
        </pc:sldMkLst>
        <pc:spChg chg="mod">
          <ac:chgData name="Míšek Jakub" userId="65d0a735-6082-4800-9366-57d040021099" providerId="ADAL" clId="{5D20F296-FE2F-4720-BEAB-41A6ED47B376}" dt="2024-10-25T08:28:04.565" v="8271" actId="20577"/>
          <ac:spMkLst>
            <pc:docMk/>
            <pc:sldMk cId="1953091648" sldId="441"/>
            <ac:spMk id="2" creationId="{4035BE6E-71E9-4617-9122-760AB739E573}"/>
          </ac:spMkLst>
        </pc:spChg>
        <pc:spChg chg="mod">
          <ac:chgData name="Míšek Jakub" userId="65d0a735-6082-4800-9366-57d040021099" providerId="ADAL" clId="{5D20F296-FE2F-4720-BEAB-41A6ED47B376}" dt="2024-10-25T08:30:52.897" v="8340" actId="20577"/>
          <ac:spMkLst>
            <pc:docMk/>
            <pc:sldMk cId="1953091648" sldId="441"/>
            <ac:spMk id="3" creationId="{AC482901-E0E7-4CDD-A1A0-7B147ECC79AC}"/>
          </ac:spMkLst>
        </pc:spChg>
        <pc:picChg chg="add del">
          <ac:chgData name="Míšek Jakub" userId="65d0a735-6082-4800-9366-57d040021099" providerId="ADAL" clId="{5D20F296-FE2F-4720-BEAB-41A6ED47B376}" dt="2024-10-25T08:30:28.900" v="8327" actId="478"/>
          <ac:picMkLst>
            <pc:docMk/>
            <pc:sldMk cId="1953091648" sldId="441"/>
            <ac:picMk id="3074" creationId="{238733E2-863C-4998-B365-628046787A6E}"/>
          </ac:picMkLst>
        </pc:picChg>
        <pc:picChg chg="add mod">
          <ac:chgData name="Míšek Jakub" userId="65d0a735-6082-4800-9366-57d040021099" providerId="ADAL" clId="{5D20F296-FE2F-4720-BEAB-41A6ED47B376}" dt="2024-10-25T10:39:43.509" v="8537" actId="14100"/>
          <ac:picMkLst>
            <pc:docMk/>
            <pc:sldMk cId="1953091648" sldId="441"/>
            <ac:picMk id="3076" creationId="{06D5470C-FF12-4301-B423-1A65403050F8}"/>
          </ac:picMkLst>
        </pc:picChg>
      </pc:sldChg>
      <pc:sldChg chg="addSp delSp modSp add del">
        <pc:chgData name="Míšek Jakub" userId="65d0a735-6082-4800-9366-57d040021099" providerId="ADAL" clId="{5D20F296-FE2F-4720-BEAB-41A6ED47B376}" dt="2024-10-25T11:28:14.774" v="8993" actId="47"/>
        <pc:sldMkLst>
          <pc:docMk/>
          <pc:sldMk cId="3753868650" sldId="442"/>
        </pc:sldMkLst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2" creationId="{6D287691-A1B7-48C6-B04A-00C95FE0E8E3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4" creationId="{3C11FFAA-6F11-4B9D-92FE-6C5AA9574CBB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5" creationId="{CF3456A4-0A9D-48F3-9AE6-AEB38C1B532D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6" creationId="{E0CDD7FC-07D7-4C13-ACEE-B5E68B6F01BE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7" creationId="{A243BB50-122C-4E9A-B27B-93381843BC65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8" creationId="{3618ED99-A8B8-4F16-8E1E-2B598EF19D23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9" creationId="{A3663A82-0C1B-47F8-BD45-729BA56F7D6B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0" creationId="{D76ECFB9-B4EC-4B73-912A-E688F93F81F9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1" creationId="{08316FC8-608A-457C-8A56-5783F1CC5F8F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2" creationId="{E309226C-FD87-441B-A37A-E8FDEFE15EB0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3" creationId="{6F1B0E90-5D7F-4AA8-96CE-C3BCC6CADD22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4" creationId="{362130F6-A057-4E17-8E2E-FB28837B6164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5" creationId="{BED4270B-AAA4-4B15-8688-445F7B8058D0}"/>
          </ac:spMkLst>
        </pc:spChg>
        <pc:spChg chg="del">
          <ac:chgData name="Míšek Jakub" userId="65d0a735-6082-4800-9366-57d040021099" providerId="ADAL" clId="{5D20F296-FE2F-4720-BEAB-41A6ED47B376}" dt="2024-10-25T10:58:23.559" v="8920" actId="478"/>
          <ac:spMkLst>
            <pc:docMk/>
            <pc:sldMk cId="3753868650" sldId="442"/>
            <ac:spMk id="16" creationId="{89F6BA6A-E26A-4C0B-B855-F877F001A6B9}"/>
          </ac:spMkLst>
        </pc:spChg>
        <pc:picChg chg="del">
          <ac:chgData name="Míšek Jakub" userId="65d0a735-6082-4800-9366-57d040021099" providerId="ADAL" clId="{5D20F296-FE2F-4720-BEAB-41A6ED47B376}" dt="2024-10-25T10:58:23.559" v="8920" actId="478"/>
          <ac:picMkLst>
            <pc:docMk/>
            <pc:sldMk cId="3753868650" sldId="442"/>
            <ac:picMk id="1026" creationId="{877AD22E-873B-4042-9804-05E7359ED77F}"/>
          </ac:picMkLst>
        </pc:picChg>
        <pc:picChg chg="add mod">
          <ac:chgData name="Míšek Jakub" userId="65d0a735-6082-4800-9366-57d040021099" providerId="ADAL" clId="{5D20F296-FE2F-4720-BEAB-41A6ED47B376}" dt="2024-10-25T11:03:48.638" v="8929"/>
          <ac:picMkLst>
            <pc:docMk/>
            <pc:sldMk cId="3753868650" sldId="442"/>
            <ac:picMk id="4098" creationId="{84E386CE-E3CF-4E34-8A1E-8590A24D635C}"/>
          </ac:picMkLst>
        </pc:picChg>
      </pc:sldChg>
      <pc:sldMasterChg chg="addSldLayout">
        <pc:chgData name="Míšek Jakub" userId="65d0a735-6082-4800-9366-57d040021099" providerId="ADAL" clId="{5D20F296-FE2F-4720-BEAB-41A6ED47B376}" dt="2024-10-16T08:07:21.254" v="0" actId="680"/>
        <pc:sldMasterMkLst>
          <pc:docMk/>
          <pc:sldMasterMk cId="1582547498" sldId="2147483648"/>
        </pc:sldMasterMkLst>
        <pc:sldLayoutChg chg="add">
          <pc:chgData name="Míšek Jakub" userId="65d0a735-6082-4800-9366-57d040021099" providerId="ADAL" clId="{5D20F296-FE2F-4720-BEAB-41A6ED47B376}" dt="2024-10-16T08:07:21.254" v="0" actId="680"/>
          <pc:sldLayoutMkLst>
            <pc:docMk/>
            <pc:sldMasterMk cId="1582547498" sldId="2147483648"/>
            <pc:sldLayoutMk cId="3140442450" sldId="2147483649"/>
          </pc:sldLayoutMkLst>
        </pc:sldLayoutChg>
      </pc:sldMasterChg>
    </pc:docChg>
  </pc:docChgLst>
  <pc:docChgLst>
    <pc:chgData name="Míšek Jakub" userId="65d0a735-6082-4800-9366-57d040021099" providerId="ADAL" clId="{D2AF2E12-AC5D-4271-AA55-E3EC3135C32E}"/>
    <pc:docChg chg="undo redo custSel addSld delSld modSld sldOrd">
      <pc:chgData name="Míšek Jakub" userId="65d0a735-6082-4800-9366-57d040021099" providerId="ADAL" clId="{D2AF2E12-AC5D-4271-AA55-E3EC3135C32E}" dt="2024-10-28T19:55:08.087" v="3479" actId="1037"/>
      <pc:docMkLst>
        <pc:docMk/>
      </pc:docMkLst>
      <pc:sldChg chg="modSp mod">
        <pc:chgData name="Míšek Jakub" userId="65d0a735-6082-4800-9366-57d040021099" providerId="ADAL" clId="{D2AF2E12-AC5D-4271-AA55-E3EC3135C32E}" dt="2024-10-28T19:55:08.087" v="3479" actId="1037"/>
        <pc:sldMkLst>
          <pc:docMk/>
          <pc:sldMk cId="3645362505" sldId="256"/>
        </pc:sldMkLst>
        <pc:spChg chg="mod">
          <ac:chgData name="Míšek Jakub" userId="65d0a735-6082-4800-9366-57d040021099" providerId="ADAL" clId="{D2AF2E12-AC5D-4271-AA55-E3EC3135C32E}" dt="2024-10-28T19:55:08.087" v="3479" actId="1037"/>
          <ac:spMkLst>
            <pc:docMk/>
            <pc:sldMk cId="3645362505" sldId="256"/>
            <ac:spMk id="4" creationId="{4A6B6D09-A442-492F-B70D-8268DA0C32B9}"/>
          </ac:spMkLst>
        </pc:spChg>
      </pc:sldChg>
      <pc:sldChg chg="modSp mod">
        <pc:chgData name="Míšek Jakub" userId="65d0a735-6082-4800-9366-57d040021099" providerId="ADAL" clId="{D2AF2E12-AC5D-4271-AA55-E3EC3135C32E}" dt="2024-10-20T08:14:17.136" v="15" actId="20577"/>
        <pc:sldMkLst>
          <pc:docMk/>
          <pc:sldMk cId="3306120194" sldId="263"/>
        </pc:sldMkLst>
        <pc:spChg chg="mod">
          <ac:chgData name="Míšek Jakub" userId="65d0a735-6082-4800-9366-57d040021099" providerId="ADAL" clId="{D2AF2E12-AC5D-4271-AA55-E3EC3135C32E}" dt="2024-10-20T08:14:17.136" v="15" actId="20577"/>
          <ac:spMkLst>
            <pc:docMk/>
            <pc:sldMk cId="3306120194" sldId="263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D2AF2E12-AC5D-4271-AA55-E3EC3135C32E}" dt="2024-10-22T19:28:31.056" v="257" actId="113"/>
        <pc:sldMkLst>
          <pc:docMk/>
          <pc:sldMk cId="529725834" sldId="265"/>
        </pc:sldMkLst>
        <pc:spChg chg="mod">
          <ac:chgData name="Míšek Jakub" userId="65d0a735-6082-4800-9366-57d040021099" providerId="ADAL" clId="{D2AF2E12-AC5D-4271-AA55-E3EC3135C32E}" dt="2024-10-22T19:28:31.056" v="257" actId="113"/>
          <ac:spMkLst>
            <pc:docMk/>
            <pc:sldMk cId="529725834" sldId="265"/>
            <ac:spMk id="3" creationId="{AC482901-E0E7-4CDD-A1A0-7B147ECC79AC}"/>
          </ac:spMkLst>
        </pc:spChg>
      </pc:sldChg>
      <pc:sldChg chg="modSp mod ord">
        <pc:chgData name="Míšek Jakub" userId="65d0a735-6082-4800-9366-57d040021099" providerId="ADAL" clId="{D2AF2E12-AC5D-4271-AA55-E3EC3135C32E}" dt="2024-10-28T19:53:04.178" v="3446"/>
        <pc:sldMkLst>
          <pc:docMk/>
          <pc:sldMk cId="3510552853" sldId="266"/>
        </pc:sldMkLst>
        <pc:spChg chg="mod">
          <ac:chgData name="Míšek Jakub" userId="65d0a735-6082-4800-9366-57d040021099" providerId="ADAL" clId="{D2AF2E12-AC5D-4271-AA55-E3EC3135C32E}" dt="2024-10-22T19:11:09.008" v="24" actId="20577"/>
          <ac:spMkLst>
            <pc:docMk/>
            <pc:sldMk cId="3510552853" sldId="266"/>
            <ac:spMk id="2" creationId="{4035BE6E-71E9-4617-9122-760AB739E573}"/>
          </ac:spMkLst>
        </pc:spChg>
        <pc:picChg chg="mod">
          <ac:chgData name="Míšek Jakub" userId="65d0a735-6082-4800-9366-57d040021099" providerId="ADAL" clId="{D2AF2E12-AC5D-4271-AA55-E3EC3135C32E}" dt="2024-10-28T19:53:04.178" v="3446"/>
          <ac:picMkLst>
            <pc:docMk/>
            <pc:sldMk cId="3510552853" sldId="266"/>
            <ac:picMk id="1028" creationId="{4A792153-43D3-4CA9-9207-0736BF7BF9AF}"/>
          </ac:picMkLst>
        </pc:picChg>
      </pc:sldChg>
      <pc:sldChg chg="modSp mod">
        <pc:chgData name="Míšek Jakub" userId="65d0a735-6082-4800-9366-57d040021099" providerId="ADAL" clId="{D2AF2E12-AC5D-4271-AA55-E3EC3135C32E}" dt="2024-10-22T19:07:48.112" v="19" actId="14100"/>
        <pc:sldMkLst>
          <pc:docMk/>
          <pc:sldMk cId="4075232684" sldId="267"/>
        </pc:sldMkLst>
        <pc:spChg chg="mod">
          <ac:chgData name="Míšek Jakub" userId="65d0a735-6082-4800-9366-57d040021099" providerId="ADAL" clId="{D2AF2E12-AC5D-4271-AA55-E3EC3135C32E}" dt="2024-10-22T19:07:48.112" v="19" actId="14100"/>
          <ac:spMkLst>
            <pc:docMk/>
            <pc:sldMk cId="4075232684" sldId="267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D2AF2E12-AC5D-4271-AA55-E3EC3135C32E}" dt="2024-10-22T20:41:12.761" v="966" actId="207"/>
        <pc:sldMkLst>
          <pc:docMk/>
          <pc:sldMk cId="1972185344" sldId="272"/>
        </pc:sldMkLst>
        <pc:spChg chg="mod">
          <ac:chgData name="Míšek Jakub" userId="65d0a735-6082-4800-9366-57d040021099" providerId="ADAL" clId="{D2AF2E12-AC5D-4271-AA55-E3EC3135C32E}" dt="2024-10-22T20:41:12.761" v="966" actId="207"/>
          <ac:spMkLst>
            <pc:docMk/>
            <pc:sldMk cId="1972185344" sldId="272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D2AF2E12-AC5D-4271-AA55-E3EC3135C32E}" dt="2024-10-24T05:08:01.590" v="1585" actId="20577"/>
        <pc:sldMkLst>
          <pc:docMk/>
          <pc:sldMk cId="2310127890" sldId="273"/>
        </pc:sldMkLst>
        <pc:spChg chg="mod">
          <ac:chgData name="Míšek Jakub" userId="65d0a735-6082-4800-9366-57d040021099" providerId="ADAL" clId="{D2AF2E12-AC5D-4271-AA55-E3EC3135C32E}" dt="2024-10-24T05:08:01.590" v="1585" actId="20577"/>
          <ac:spMkLst>
            <pc:docMk/>
            <pc:sldMk cId="2310127890" sldId="273"/>
            <ac:spMk id="3" creationId="{AC482901-E0E7-4CDD-A1A0-7B147ECC79AC}"/>
          </ac:spMkLst>
        </pc:spChg>
      </pc:sldChg>
      <pc:sldChg chg="addSp delSp modSp mod">
        <pc:chgData name="Míšek Jakub" userId="65d0a735-6082-4800-9366-57d040021099" providerId="ADAL" clId="{D2AF2E12-AC5D-4271-AA55-E3EC3135C32E}" dt="2024-10-24T05:08:47.328" v="1586" actId="113"/>
        <pc:sldMkLst>
          <pc:docMk/>
          <pc:sldMk cId="836705970" sldId="274"/>
        </pc:sldMkLst>
        <pc:spChg chg="mod">
          <ac:chgData name="Míšek Jakub" userId="65d0a735-6082-4800-9366-57d040021099" providerId="ADAL" clId="{D2AF2E12-AC5D-4271-AA55-E3EC3135C32E}" dt="2024-10-24T05:08:47.328" v="1586" actId="113"/>
          <ac:spMkLst>
            <pc:docMk/>
            <pc:sldMk cId="836705970" sldId="274"/>
            <ac:spMk id="3" creationId="{AC482901-E0E7-4CDD-A1A0-7B147ECC79AC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0" creationId="{B9B32536-D178-4176-A5DC-023167B65172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3" creationId="{E63FA1A9-1C0B-4B8E-8604-120BD41F8523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4" creationId="{D4C1C038-9E1B-4A66-AB5C-605D3AFA3DF7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5" creationId="{55AEBC4C-AECB-4026-8FB5-53C71FCEBE6B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6" creationId="{E36CB55E-104E-47B1-98AA-04AC7E2C0B3F}"/>
          </ac:spMkLst>
        </pc:spChg>
        <pc:spChg chg="add mod">
          <ac:chgData name="Míšek Jakub" userId="65d0a735-6082-4800-9366-57d040021099" providerId="ADAL" clId="{D2AF2E12-AC5D-4271-AA55-E3EC3135C32E}" dt="2024-10-22T20:13:41.496" v="929" actId="164"/>
          <ac:spMkLst>
            <pc:docMk/>
            <pc:sldMk cId="836705970" sldId="274"/>
            <ac:spMk id="17" creationId="{8F71BDBA-255B-4D89-A468-268ECCA19769}"/>
          </ac:spMkLst>
        </pc:spChg>
        <pc:grpChg chg="add mod ord">
          <ac:chgData name="Míšek Jakub" userId="65d0a735-6082-4800-9366-57d040021099" providerId="ADAL" clId="{D2AF2E12-AC5D-4271-AA55-E3EC3135C32E}" dt="2024-10-22T20:13:59.387" v="935" actId="171"/>
          <ac:grpSpMkLst>
            <pc:docMk/>
            <pc:sldMk cId="836705970" sldId="274"/>
            <ac:grpSpMk id="11" creationId="{8935F6A0-5240-4C88-BC00-F29405297F03}"/>
          </ac:grpSpMkLst>
        </pc:grpChg>
        <pc:picChg chg="add mod ord">
          <ac:chgData name="Míšek Jakub" userId="65d0a735-6082-4800-9366-57d040021099" providerId="ADAL" clId="{D2AF2E12-AC5D-4271-AA55-E3EC3135C32E}" dt="2024-10-22T20:13:41.496" v="929" actId="164"/>
          <ac:picMkLst>
            <pc:docMk/>
            <pc:sldMk cId="836705970" sldId="274"/>
            <ac:picMk id="5" creationId="{40B2508B-F478-49A6-8749-5FD87CAE8B2F}"/>
          </ac:picMkLst>
        </pc:picChg>
        <pc:picChg chg="add mod">
          <ac:chgData name="Míšek Jakub" userId="65d0a735-6082-4800-9366-57d040021099" providerId="ADAL" clId="{D2AF2E12-AC5D-4271-AA55-E3EC3135C32E}" dt="2024-10-22T20:13:41.496" v="929" actId="164"/>
          <ac:picMkLst>
            <pc:docMk/>
            <pc:sldMk cId="836705970" sldId="274"/>
            <ac:picMk id="7" creationId="{679171C6-22E4-4799-9C8D-654B8AEA90C2}"/>
          </ac:picMkLst>
        </pc:picChg>
        <pc:picChg chg="add mod">
          <ac:chgData name="Míšek Jakub" userId="65d0a735-6082-4800-9366-57d040021099" providerId="ADAL" clId="{D2AF2E12-AC5D-4271-AA55-E3EC3135C32E}" dt="2024-10-22T20:13:41.496" v="929" actId="164"/>
          <ac:picMkLst>
            <pc:docMk/>
            <pc:sldMk cId="836705970" sldId="274"/>
            <ac:picMk id="9" creationId="{DB563DAE-7062-41A6-AEE9-F8F47FE01E52}"/>
          </ac:picMkLst>
        </pc:picChg>
        <pc:picChg chg="add del mod">
          <ac:chgData name="Míšek Jakub" userId="65d0a735-6082-4800-9366-57d040021099" providerId="ADAL" clId="{D2AF2E12-AC5D-4271-AA55-E3EC3135C32E}" dt="2024-10-22T20:06:36.343" v="757" actId="478"/>
          <ac:picMkLst>
            <pc:docMk/>
            <pc:sldMk cId="836705970" sldId="274"/>
            <ac:picMk id="2050" creationId="{CD7B6ACD-3A36-4BA9-ACAD-4BA36DC15737}"/>
          </ac:picMkLst>
        </pc:picChg>
        <pc:picChg chg="add del">
          <ac:chgData name="Míšek Jakub" userId="65d0a735-6082-4800-9366-57d040021099" providerId="ADAL" clId="{D2AF2E12-AC5D-4271-AA55-E3EC3135C32E}" dt="2024-10-22T20:04:57.864" v="744" actId="478"/>
          <ac:picMkLst>
            <pc:docMk/>
            <pc:sldMk cId="836705970" sldId="274"/>
            <ac:picMk id="2052" creationId="{77D81060-17D0-4C73-B714-3D941199BE3C}"/>
          </ac:picMkLst>
        </pc:picChg>
      </pc:sldChg>
      <pc:sldChg chg="addSp modSp mod ord">
        <pc:chgData name="Míšek Jakub" userId="65d0a735-6082-4800-9366-57d040021099" providerId="ADAL" clId="{D2AF2E12-AC5D-4271-AA55-E3EC3135C32E}" dt="2024-10-24T05:02:15.299" v="1580" actId="20577"/>
        <pc:sldMkLst>
          <pc:docMk/>
          <pc:sldMk cId="490056554" sldId="275"/>
        </pc:sldMkLst>
        <pc:spChg chg="mod">
          <ac:chgData name="Míšek Jakub" userId="65d0a735-6082-4800-9366-57d040021099" providerId="ADAL" clId="{D2AF2E12-AC5D-4271-AA55-E3EC3135C32E}" dt="2024-10-24T05:02:15.299" v="1580" actId="20577"/>
          <ac:spMkLst>
            <pc:docMk/>
            <pc:sldMk cId="490056554" sldId="275"/>
            <ac:spMk id="3" creationId="{AC482901-E0E7-4CDD-A1A0-7B147ECC79AC}"/>
          </ac:spMkLst>
        </pc:spChg>
        <pc:picChg chg="add mod">
          <ac:chgData name="Míšek Jakub" userId="65d0a735-6082-4800-9366-57d040021099" providerId="ADAL" clId="{D2AF2E12-AC5D-4271-AA55-E3EC3135C32E}" dt="2024-10-22T19:58:37.359" v="740"/>
          <ac:picMkLst>
            <pc:docMk/>
            <pc:sldMk cId="490056554" sldId="275"/>
            <ac:picMk id="4098" creationId="{F1B5FA2C-87EB-4EA8-B87A-9DED18C9E5F9}"/>
          </ac:picMkLst>
        </pc:picChg>
      </pc:sldChg>
      <pc:sldChg chg="modSp mod">
        <pc:chgData name="Míšek Jakub" userId="65d0a735-6082-4800-9366-57d040021099" providerId="ADAL" clId="{D2AF2E12-AC5D-4271-AA55-E3EC3135C32E}" dt="2024-10-22T20:14:45.343" v="940" actId="20577"/>
        <pc:sldMkLst>
          <pc:docMk/>
          <pc:sldMk cId="1459980222" sldId="276"/>
        </pc:sldMkLst>
        <pc:spChg chg="mod">
          <ac:chgData name="Míšek Jakub" userId="65d0a735-6082-4800-9366-57d040021099" providerId="ADAL" clId="{D2AF2E12-AC5D-4271-AA55-E3EC3135C32E}" dt="2024-10-22T20:14:45.343" v="940" actId="20577"/>
          <ac:spMkLst>
            <pc:docMk/>
            <pc:sldMk cId="1459980222" sldId="276"/>
            <ac:spMk id="3" creationId="{AC482901-E0E7-4CDD-A1A0-7B147ECC79AC}"/>
          </ac:spMkLst>
        </pc:spChg>
      </pc:sldChg>
      <pc:sldChg chg="addSp modSp mod">
        <pc:chgData name="Míšek Jakub" userId="65d0a735-6082-4800-9366-57d040021099" providerId="ADAL" clId="{D2AF2E12-AC5D-4271-AA55-E3EC3135C32E}" dt="2024-10-28T19:50:50.482" v="3433" actId="20577"/>
        <pc:sldMkLst>
          <pc:docMk/>
          <pc:sldMk cId="539278633" sldId="277"/>
        </pc:sldMkLst>
        <pc:spChg chg="mod">
          <ac:chgData name="Míšek Jakub" userId="65d0a735-6082-4800-9366-57d040021099" providerId="ADAL" clId="{D2AF2E12-AC5D-4271-AA55-E3EC3135C32E}" dt="2024-10-27T17:58:07.413" v="2629" actId="113"/>
          <ac:spMkLst>
            <pc:docMk/>
            <pc:sldMk cId="539278633" sldId="277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8T19:50:50.482" v="3433" actId="20577"/>
          <ac:spMkLst>
            <pc:docMk/>
            <pc:sldMk cId="539278633" sldId="277"/>
            <ac:spMk id="3" creationId="{AC482901-E0E7-4CDD-A1A0-7B147ECC79AC}"/>
          </ac:spMkLst>
        </pc:spChg>
        <pc:picChg chg="add mod modCrop">
          <ac:chgData name="Míšek Jakub" userId="65d0a735-6082-4800-9366-57d040021099" providerId="ADAL" clId="{D2AF2E12-AC5D-4271-AA55-E3EC3135C32E}" dt="2024-10-22T19:53:34.843" v="726" actId="1076"/>
          <ac:picMkLst>
            <pc:docMk/>
            <pc:sldMk cId="539278633" sldId="277"/>
            <ac:picMk id="5" creationId="{73BE206D-BDE6-4830-81A0-7ADACC575F7A}"/>
          </ac:picMkLst>
        </pc:picChg>
      </pc:sldChg>
      <pc:sldChg chg="addSp delSp modSp mod ord">
        <pc:chgData name="Míšek Jakub" userId="65d0a735-6082-4800-9366-57d040021099" providerId="ADAL" clId="{D2AF2E12-AC5D-4271-AA55-E3EC3135C32E}" dt="2024-10-27T17:58:20.029" v="2633" actId="20577"/>
        <pc:sldMkLst>
          <pc:docMk/>
          <pc:sldMk cId="1668584680" sldId="278"/>
        </pc:sldMkLst>
        <pc:spChg chg="mod">
          <ac:chgData name="Míšek Jakub" userId="65d0a735-6082-4800-9366-57d040021099" providerId="ADAL" clId="{D2AF2E12-AC5D-4271-AA55-E3EC3135C32E}" dt="2024-10-27T17:58:20.029" v="2633" actId="20577"/>
          <ac:spMkLst>
            <pc:docMk/>
            <pc:sldMk cId="1668584680" sldId="278"/>
            <ac:spMk id="2" creationId="{4035BE6E-71E9-4617-9122-760AB739E573}"/>
          </ac:spMkLst>
        </pc:spChg>
        <pc:picChg chg="add del mod">
          <ac:chgData name="Míšek Jakub" userId="65d0a735-6082-4800-9366-57d040021099" providerId="ADAL" clId="{D2AF2E12-AC5D-4271-AA55-E3EC3135C32E}" dt="2024-10-22T19:56:25.112" v="731" actId="21"/>
          <ac:picMkLst>
            <pc:docMk/>
            <pc:sldMk cId="1668584680" sldId="278"/>
            <ac:picMk id="5" creationId="{657BD23F-AB88-4988-8412-AE895EBC8F5D}"/>
          </ac:picMkLst>
        </pc:picChg>
        <pc:picChg chg="add mod">
          <ac:chgData name="Míšek Jakub" userId="65d0a735-6082-4800-9366-57d040021099" providerId="ADAL" clId="{D2AF2E12-AC5D-4271-AA55-E3EC3135C32E}" dt="2024-10-22T19:56:51.859" v="736" actId="1076"/>
          <ac:picMkLst>
            <pc:docMk/>
            <pc:sldMk cId="1668584680" sldId="278"/>
            <ac:picMk id="7" creationId="{A46056A7-EEDA-41FE-8ADE-86CF391A9E3C}"/>
          </ac:picMkLst>
        </pc:picChg>
      </pc:sldChg>
      <pc:sldChg chg="addSp modSp mod">
        <pc:chgData name="Míšek Jakub" userId="65d0a735-6082-4800-9366-57d040021099" providerId="ADAL" clId="{D2AF2E12-AC5D-4271-AA55-E3EC3135C32E}" dt="2024-10-27T17:58:35.385" v="2635" actId="14100"/>
        <pc:sldMkLst>
          <pc:docMk/>
          <pc:sldMk cId="2532811754" sldId="279"/>
        </pc:sldMkLst>
        <pc:spChg chg="mod">
          <ac:chgData name="Míšek Jakub" userId="65d0a735-6082-4800-9366-57d040021099" providerId="ADAL" clId="{D2AF2E12-AC5D-4271-AA55-E3EC3135C32E}" dt="2024-10-27T17:58:35.385" v="2635" actId="14100"/>
          <ac:spMkLst>
            <pc:docMk/>
            <pc:sldMk cId="2532811754" sldId="279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2T19:21:57.963" v="177" actId="20577"/>
          <ac:spMkLst>
            <pc:docMk/>
            <pc:sldMk cId="2532811754" sldId="279"/>
            <ac:spMk id="3" creationId="{AC482901-E0E7-4CDD-A1A0-7B147ECC79AC}"/>
          </ac:spMkLst>
        </pc:spChg>
        <pc:picChg chg="add mod">
          <ac:chgData name="Míšek Jakub" userId="65d0a735-6082-4800-9366-57d040021099" providerId="ADAL" clId="{D2AF2E12-AC5D-4271-AA55-E3EC3135C32E}" dt="2024-10-22T19:56:31.325" v="733" actId="14100"/>
          <ac:picMkLst>
            <pc:docMk/>
            <pc:sldMk cId="2532811754" sldId="279"/>
            <ac:picMk id="4" creationId="{7D954300-FA93-44C3-B959-2764EB4AF5D8}"/>
          </ac:picMkLst>
        </pc:picChg>
      </pc:sldChg>
      <pc:sldChg chg="addSp delSp modSp mod">
        <pc:chgData name="Míšek Jakub" userId="65d0a735-6082-4800-9366-57d040021099" providerId="ADAL" clId="{D2AF2E12-AC5D-4271-AA55-E3EC3135C32E}" dt="2024-10-27T17:58:40.845" v="2636" actId="113"/>
        <pc:sldMkLst>
          <pc:docMk/>
          <pc:sldMk cId="1919567188" sldId="280"/>
        </pc:sldMkLst>
        <pc:spChg chg="mod">
          <ac:chgData name="Míšek Jakub" userId="65d0a735-6082-4800-9366-57d040021099" providerId="ADAL" clId="{D2AF2E12-AC5D-4271-AA55-E3EC3135C32E}" dt="2024-10-27T17:58:40.845" v="2636" actId="113"/>
          <ac:spMkLst>
            <pc:docMk/>
            <pc:sldMk cId="1919567188" sldId="280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2T19:23:10.082" v="189" actId="20577"/>
          <ac:spMkLst>
            <pc:docMk/>
            <pc:sldMk cId="1919567188" sldId="280"/>
            <ac:spMk id="3" creationId="{AC482901-E0E7-4CDD-A1A0-7B147ECC79AC}"/>
          </ac:spMkLst>
        </pc:spChg>
        <pc:picChg chg="add del mod">
          <ac:chgData name="Míšek Jakub" userId="65d0a735-6082-4800-9366-57d040021099" providerId="ADAL" clId="{D2AF2E12-AC5D-4271-AA55-E3EC3135C32E}" dt="2024-10-22T19:21:27.675" v="169" actId="478"/>
          <ac:picMkLst>
            <pc:docMk/>
            <pc:sldMk cId="1919567188" sldId="280"/>
            <ac:picMk id="1026" creationId="{EF1636E3-0AEA-4613-9D05-FB95858E60B4}"/>
          </ac:picMkLst>
        </pc:picChg>
        <pc:picChg chg="add mod">
          <ac:chgData name="Míšek Jakub" userId="65d0a735-6082-4800-9366-57d040021099" providerId="ADAL" clId="{D2AF2E12-AC5D-4271-AA55-E3EC3135C32E}" dt="2024-10-22T19:21:40.641" v="174" actId="1036"/>
          <ac:picMkLst>
            <pc:docMk/>
            <pc:sldMk cId="1919567188" sldId="280"/>
            <ac:picMk id="1028" creationId="{FBFC46F1-ABF8-4CCD-9CA3-D1485A9282F0}"/>
          </ac:picMkLst>
        </pc:picChg>
      </pc:sldChg>
      <pc:sldChg chg="modSp mod">
        <pc:chgData name="Míšek Jakub" userId="65d0a735-6082-4800-9366-57d040021099" providerId="ADAL" clId="{D2AF2E12-AC5D-4271-AA55-E3EC3135C32E}" dt="2024-10-27T17:58:45.663" v="2637" actId="113"/>
        <pc:sldMkLst>
          <pc:docMk/>
          <pc:sldMk cId="2650174483" sldId="281"/>
        </pc:sldMkLst>
        <pc:spChg chg="mod">
          <ac:chgData name="Míšek Jakub" userId="65d0a735-6082-4800-9366-57d040021099" providerId="ADAL" clId="{D2AF2E12-AC5D-4271-AA55-E3EC3135C32E}" dt="2024-10-27T17:58:45.663" v="2637" actId="113"/>
          <ac:spMkLst>
            <pc:docMk/>
            <pc:sldMk cId="2650174483" sldId="281"/>
            <ac:spMk id="2" creationId="{4035BE6E-71E9-4617-9122-760AB739E573}"/>
          </ac:spMkLst>
        </pc:spChg>
      </pc:sldChg>
      <pc:sldChg chg="addSp modSp mod ord">
        <pc:chgData name="Míšek Jakub" userId="65d0a735-6082-4800-9366-57d040021099" providerId="ADAL" clId="{D2AF2E12-AC5D-4271-AA55-E3EC3135C32E}" dt="2024-10-27T18:06:18.425" v="2691" actId="20577"/>
        <pc:sldMkLst>
          <pc:docMk/>
          <pc:sldMk cId="3384138369" sldId="282"/>
        </pc:sldMkLst>
        <pc:spChg chg="mod">
          <ac:chgData name="Míšek Jakub" userId="65d0a735-6082-4800-9366-57d040021099" providerId="ADAL" clId="{D2AF2E12-AC5D-4271-AA55-E3EC3135C32E}" dt="2024-10-27T18:06:18.425" v="2691" actId="20577"/>
          <ac:spMkLst>
            <pc:docMk/>
            <pc:sldMk cId="3384138369" sldId="282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3T20:05:39.528" v="1458" actId="14100"/>
          <ac:spMkLst>
            <pc:docMk/>
            <pc:sldMk cId="3384138369" sldId="282"/>
            <ac:spMk id="3" creationId="{AC482901-E0E7-4CDD-A1A0-7B147ECC79AC}"/>
          </ac:spMkLst>
        </pc:spChg>
        <pc:picChg chg="add mod">
          <ac:chgData name="Míšek Jakub" userId="65d0a735-6082-4800-9366-57d040021099" providerId="ADAL" clId="{D2AF2E12-AC5D-4271-AA55-E3EC3135C32E}" dt="2024-10-23T20:02:11.764" v="1440" actId="1076"/>
          <ac:picMkLst>
            <pc:docMk/>
            <pc:sldMk cId="3384138369" sldId="282"/>
            <ac:picMk id="4" creationId="{3D0CA041-4C63-4283-ADF4-744B0FFBD110}"/>
          </ac:picMkLst>
        </pc:picChg>
        <pc:picChg chg="add mod">
          <ac:chgData name="Míšek Jakub" userId="65d0a735-6082-4800-9366-57d040021099" providerId="ADAL" clId="{D2AF2E12-AC5D-4271-AA55-E3EC3135C32E}" dt="2024-10-23T20:05:48.737" v="1460" actId="14100"/>
          <ac:picMkLst>
            <pc:docMk/>
            <pc:sldMk cId="3384138369" sldId="282"/>
            <ac:picMk id="5" creationId="{CC2E7F48-DF1A-454C-84B3-AB7DA52D0450}"/>
          </ac:picMkLst>
        </pc:picChg>
        <pc:picChg chg="add mod">
          <ac:chgData name="Míšek Jakub" userId="65d0a735-6082-4800-9366-57d040021099" providerId="ADAL" clId="{D2AF2E12-AC5D-4271-AA55-E3EC3135C32E}" dt="2024-10-23T20:05:59.894" v="1462" actId="14100"/>
          <ac:picMkLst>
            <pc:docMk/>
            <pc:sldMk cId="3384138369" sldId="282"/>
            <ac:picMk id="6" creationId="{07E38248-CADE-4551-ABF9-258E0E2AAA08}"/>
          </ac:picMkLst>
        </pc:picChg>
      </pc:sldChg>
      <pc:sldChg chg="addSp delSp modSp mod">
        <pc:chgData name="Míšek Jakub" userId="65d0a735-6082-4800-9366-57d040021099" providerId="ADAL" clId="{D2AF2E12-AC5D-4271-AA55-E3EC3135C32E}" dt="2024-10-28T19:51:33.221" v="3444" actId="20577"/>
        <pc:sldMkLst>
          <pc:docMk/>
          <pc:sldMk cId="2440305629" sldId="283"/>
        </pc:sldMkLst>
        <pc:spChg chg="mod">
          <ac:chgData name="Míšek Jakub" userId="65d0a735-6082-4800-9366-57d040021099" providerId="ADAL" clId="{D2AF2E12-AC5D-4271-AA55-E3EC3135C32E}" dt="2024-10-27T18:06:08.059" v="2690" actId="20577"/>
          <ac:spMkLst>
            <pc:docMk/>
            <pc:sldMk cId="2440305629" sldId="283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8T19:51:33.221" v="3444" actId="20577"/>
          <ac:spMkLst>
            <pc:docMk/>
            <pc:sldMk cId="2440305629" sldId="283"/>
            <ac:spMk id="3" creationId="{AC482901-E0E7-4CDD-A1A0-7B147ECC79AC}"/>
          </ac:spMkLst>
        </pc:spChg>
        <pc:spChg chg="add del">
          <ac:chgData name="Míšek Jakub" userId="65d0a735-6082-4800-9366-57d040021099" providerId="ADAL" clId="{D2AF2E12-AC5D-4271-AA55-E3EC3135C32E}" dt="2024-10-22T20:46:14.888" v="1159" actId="22"/>
          <ac:spMkLst>
            <pc:docMk/>
            <pc:sldMk cId="2440305629" sldId="283"/>
            <ac:spMk id="5" creationId="{EBBF80E3-AF57-4643-82C9-2C6F8C897752}"/>
          </ac:spMkLst>
        </pc:spChg>
        <pc:picChg chg="add mod">
          <ac:chgData name="Míšek Jakub" userId="65d0a735-6082-4800-9366-57d040021099" providerId="ADAL" clId="{D2AF2E12-AC5D-4271-AA55-E3EC3135C32E}" dt="2024-10-27T18:23:20.251" v="3052" actId="1038"/>
          <ac:picMkLst>
            <pc:docMk/>
            <pc:sldMk cId="2440305629" sldId="283"/>
            <ac:picMk id="5" creationId="{FBE8E75F-71AD-443E-9C15-852831781544}"/>
          </ac:picMkLst>
        </pc:picChg>
        <pc:picChg chg="add del mod modCrop">
          <ac:chgData name="Míšek Jakub" userId="65d0a735-6082-4800-9366-57d040021099" providerId="ADAL" clId="{D2AF2E12-AC5D-4271-AA55-E3EC3135C32E}" dt="2024-10-27T18:03:38.658" v="2643" actId="478"/>
          <ac:picMkLst>
            <pc:docMk/>
            <pc:sldMk cId="2440305629" sldId="283"/>
            <ac:picMk id="7" creationId="{5D15F62B-EA58-44EF-AD9A-00A0297FEEF2}"/>
          </ac:picMkLst>
        </pc:picChg>
        <pc:picChg chg="add del mod">
          <ac:chgData name="Míšek Jakub" userId="65d0a735-6082-4800-9366-57d040021099" providerId="ADAL" clId="{D2AF2E12-AC5D-4271-AA55-E3EC3135C32E}" dt="2024-10-27T18:03:36.718" v="2642" actId="478"/>
          <ac:picMkLst>
            <pc:docMk/>
            <pc:sldMk cId="2440305629" sldId="283"/>
            <ac:picMk id="9" creationId="{4D0C9459-B0E0-42F0-A504-C6E8F9AB1B5A}"/>
          </ac:picMkLst>
        </pc:picChg>
        <pc:picChg chg="add del mod">
          <ac:chgData name="Míšek Jakub" userId="65d0a735-6082-4800-9366-57d040021099" providerId="ADAL" clId="{D2AF2E12-AC5D-4271-AA55-E3EC3135C32E}" dt="2024-10-27T18:03:34.632" v="2641" actId="478"/>
          <ac:picMkLst>
            <pc:docMk/>
            <pc:sldMk cId="2440305629" sldId="283"/>
            <ac:picMk id="11" creationId="{0C8A2470-EFC7-4FD2-911C-7A2F3D59BACD}"/>
          </ac:picMkLst>
        </pc:picChg>
        <pc:picChg chg="add del mod">
          <ac:chgData name="Míšek Jakub" userId="65d0a735-6082-4800-9366-57d040021099" providerId="ADAL" clId="{D2AF2E12-AC5D-4271-AA55-E3EC3135C32E}" dt="2024-10-27T18:03:40.878" v="2644" actId="478"/>
          <ac:picMkLst>
            <pc:docMk/>
            <pc:sldMk cId="2440305629" sldId="283"/>
            <ac:picMk id="5122" creationId="{7F31CEA5-AB33-4556-9124-AD29CE49C2C5}"/>
          </ac:picMkLst>
        </pc:picChg>
        <pc:picChg chg="add del mod">
          <ac:chgData name="Míšek Jakub" userId="65d0a735-6082-4800-9366-57d040021099" providerId="ADAL" clId="{D2AF2E12-AC5D-4271-AA55-E3EC3135C32E}" dt="2024-10-22T20:49:38.640" v="1180" actId="478"/>
          <ac:picMkLst>
            <pc:docMk/>
            <pc:sldMk cId="2440305629" sldId="283"/>
            <ac:picMk id="5124" creationId="{5F09C2B7-E9FC-4E4F-9E9A-0CCEF7150B17}"/>
          </ac:picMkLst>
        </pc:picChg>
      </pc:sldChg>
      <pc:sldChg chg="modSp mod">
        <pc:chgData name="Míšek Jakub" userId="65d0a735-6082-4800-9366-57d040021099" providerId="ADAL" clId="{D2AF2E12-AC5D-4271-AA55-E3EC3135C32E}" dt="2024-10-27T17:57:55.885" v="2628" actId="113"/>
        <pc:sldMkLst>
          <pc:docMk/>
          <pc:sldMk cId="1603700934" sldId="284"/>
        </pc:sldMkLst>
        <pc:spChg chg="mod">
          <ac:chgData name="Míšek Jakub" userId="65d0a735-6082-4800-9366-57d040021099" providerId="ADAL" clId="{D2AF2E12-AC5D-4271-AA55-E3EC3135C32E}" dt="2024-10-27T17:57:55.885" v="2628" actId="113"/>
          <ac:spMkLst>
            <pc:docMk/>
            <pc:sldMk cId="1603700934" sldId="284"/>
            <ac:spMk id="2" creationId="{4035BE6E-71E9-4617-9122-760AB739E573}"/>
          </ac:spMkLst>
        </pc:spChg>
      </pc:sldChg>
      <pc:sldChg chg="modSp mod">
        <pc:chgData name="Míšek Jakub" userId="65d0a735-6082-4800-9366-57d040021099" providerId="ADAL" clId="{D2AF2E12-AC5D-4271-AA55-E3EC3135C32E}" dt="2024-10-27T17:58:51.050" v="2638" actId="113"/>
        <pc:sldMkLst>
          <pc:docMk/>
          <pc:sldMk cId="3288118956" sldId="285"/>
        </pc:sldMkLst>
        <pc:spChg chg="mod">
          <ac:chgData name="Míšek Jakub" userId="65d0a735-6082-4800-9366-57d040021099" providerId="ADAL" clId="{D2AF2E12-AC5D-4271-AA55-E3EC3135C32E}" dt="2024-10-27T17:58:51.050" v="2638" actId="113"/>
          <ac:spMkLst>
            <pc:docMk/>
            <pc:sldMk cId="3288118956" sldId="285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2T19:13:25.390" v="44" actId="948"/>
          <ac:spMkLst>
            <pc:docMk/>
            <pc:sldMk cId="3288118956" sldId="285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D2AF2E12-AC5D-4271-AA55-E3EC3135C32E}" dt="2024-10-27T17:58:55.189" v="2639" actId="113"/>
        <pc:sldMkLst>
          <pc:docMk/>
          <pc:sldMk cId="4285769672" sldId="286"/>
        </pc:sldMkLst>
        <pc:spChg chg="mod">
          <ac:chgData name="Míšek Jakub" userId="65d0a735-6082-4800-9366-57d040021099" providerId="ADAL" clId="{D2AF2E12-AC5D-4271-AA55-E3EC3135C32E}" dt="2024-10-27T17:58:55.189" v="2639" actId="113"/>
          <ac:spMkLst>
            <pc:docMk/>
            <pc:sldMk cId="4285769672" sldId="286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2T20:53:54.376" v="1297" actId="113"/>
          <ac:spMkLst>
            <pc:docMk/>
            <pc:sldMk cId="4285769672" sldId="286"/>
            <ac:spMk id="3" creationId="{AC482901-E0E7-4CDD-A1A0-7B147ECC79AC}"/>
          </ac:spMkLst>
        </pc:spChg>
      </pc:sldChg>
      <pc:sldChg chg="delSp modSp mod">
        <pc:chgData name="Míšek Jakub" userId="65d0a735-6082-4800-9366-57d040021099" providerId="ADAL" clId="{D2AF2E12-AC5D-4271-AA55-E3EC3135C32E}" dt="2024-10-23T20:12:11.480" v="1531" actId="14100"/>
        <pc:sldMkLst>
          <pc:docMk/>
          <pc:sldMk cId="721422840" sldId="287"/>
        </pc:sldMkLst>
        <pc:spChg chg="mod">
          <ac:chgData name="Míšek Jakub" userId="65d0a735-6082-4800-9366-57d040021099" providerId="ADAL" clId="{D2AF2E12-AC5D-4271-AA55-E3EC3135C32E}" dt="2024-10-23T20:12:11.480" v="1531" actId="14100"/>
          <ac:spMkLst>
            <pc:docMk/>
            <pc:sldMk cId="721422840" sldId="287"/>
            <ac:spMk id="3" creationId="{AC482901-E0E7-4CDD-A1A0-7B147ECC79AC}"/>
          </ac:spMkLst>
        </pc:spChg>
        <pc:picChg chg="del mod">
          <ac:chgData name="Míšek Jakub" userId="65d0a735-6082-4800-9366-57d040021099" providerId="ADAL" clId="{D2AF2E12-AC5D-4271-AA55-E3EC3135C32E}" dt="2024-10-23T20:06:49.554" v="1464" actId="478"/>
          <ac:picMkLst>
            <pc:docMk/>
            <pc:sldMk cId="721422840" sldId="287"/>
            <ac:picMk id="3074" creationId="{A649C40C-1991-41AF-AED2-D00C57B28ACD}"/>
          </ac:picMkLst>
        </pc:picChg>
      </pc:sldChg>
      <pc:sldChg chg="addSp delSp modSp new mod">
        <pc:chgData name="Míšek Jakub" userId="65d0a735-6082-4800-9366-57d040021099" providerId="ADAL" clId="{D2AF2E12-AC5D-4271-AA55-E3EC3135C32E}" dt="2024-10-27T08:58:18.369" v="2150" actId="478"/>
        <pc:sldMkLst>
          <pc:docMk/>
          <pc:sldMk cId="4097740570" sldId="288"/>
        </pc:sldMkLst>
        <pc:spChg chg="del">
          <ac:chgData name="Míšek Jakub" userId="65d0a735-6082-4800-9366-57d040021099" providerId="ADAL" clId="{D2AF2E12-AC5D-4271-AA55-E3EC3135C32E}" dt="2024-10-27T08:58:18.369" v="2150" actId="478"/>
          <ac:spMkLst>
            <pc:docMk/>
            <pc:sldMk cId="4097740570" sldId="288"/>
            <ac:spMk id="3" creationId="{F0467C2A-E3EC-4DBE-91FB-11E8E80AF776}"/>
          </ac:spMkLst>
        </pc:spChg>
        <pc:picChg chg="add mod">
          <ac:chgData name="Míšek Jakub" userId="65d0a735-6082-4800-9366-57d040021099" providerId="ADAL" clId="{D2AF2E12-AC5D-4271-AA55-E3EC3135C32E}" dt="2024-10-27T08:58:11.759" v="2149" actId="1076"/>
          <ac:picMkLst>
            <pc:docMk/>
            <pc:sldMk cId="4097740570" sldId="288"/>
            <ac:picMk id="3074" creationId="{DCEB08FC-FEB0-4142-AF50-A14740BE835C}"/>
          </ac:picMkLst>
        </pc:picChg>
      </pc:sldChg>
      <pc:sldChg chg="add del">
        <pc:chgData name="Míšek Jakub" userId="65d0a735-6082-4800-9366-57d040021099" providerId="ADAL" clId="{D2AF2E12-AC5D-4271-AA55-E3EC3135C32E}" dt="2024-10-23T20:02:21.639" v="1442" actId="47"/>
        <pc:sldMkLst>
          <pc:docMk/>
          <pc:sldMk cId="0" sldId="422"/>
        </pc:sldMkLst>
      </pc:sldChg>
      <pc:sldChg chg="add del">
        <pc:chgData name="Míšek Jakub" userId="65d0a735-6082-4800-9366-57d040021099" providerId="ADAL" clId="{D2AF2E12-AC5D-4271-AA55-E3EC3135C32E}" dt="2024-10-23T20:05:27.824" v="1457" actId="47"/>
        <pc:sldMkLst>
          <pc:docMk/>
          <pc:sldMk cId="0" sldId="423"/>
        </pc:sldMkLst>
      </pc:sldChg>
      <pc:sldChg chg="add del">
        <pc:chgData name="Míšek Jakub" userId="65d0a735-6082-4800-9366-57d040021099" providerId="ADAL" clId="{D2AF2E12-AC5D-4271-AA55-E3EC3135C32E}" dt="2024-10-23T20:04:10.034" v="1447" actId="47"/>
        <pc:sldMkLst>
          <pc:docMk/>
          <pc:sldMk cId="0" sldId="424"/>
        </pc:sldMkLst>
      </pc:sldChg>
      <pc:sldChg chg="modSp mod">
        <pc:chgData name="Míšek Jakub" userId="65d0a735-6082-4800-9366-57d040021099" providerId="ADAL" clId="{D2AF2E12-AC5D-4271-AA55-E3EC3135C32E}" dt="2024-10-27T17:57:17.589" v="2627" actId="947"/>
        <pc:sldMkLst>
          <pc:docMk/>
          <pc:sldMk cId="184979016" sldId="425"/>
        </pc:sldMkLst>
        <pc:spChg chg="mod">
          <ac:chgData name="Míšek Jakub" userId="65d0a735-6082-4800-9366-57d040021099" providerId="ADAL" clId="{D2AF2E12-AC5D-4271-AA55-E3EC3135C32E}" dt="2024-10-27T17:57:17.589" v="2627" actId="947"/>
          <ac:spMkLst>
            <pc:docMk/>
            <pc:sldMk cId="184979016" sldId="425"/>
            <ac:spMk id="2" creationId="{988E1E9C-3C72-4B39-BEED-3291B3F70862}"/>
          </ac:spMkLst>
        </pc:spChg>
      </pc:sldChg>
      <pc:sldChg chg="modSp add mod">
        <pc:chgData name="Míšek Jakub" userId="65d0a735-6082-4800-9366-57d040021099" providerId="ADAL" clId="{D2AF2E12-AC5D-4271-AA55-E3EC3135C32E}" dt="2024-10-26T20:57:29.191" v="1847" actId="20577"/>
        <pc:sldMkLst>
          <pc:docMk/>
          <pc:sldMk cId="1528204153" sldId="427"/>
        </pc:sldMkLst>
        <pc:spChg chg="mod">
          <ac:chgData name="Míšek Jakub" userId="65d0a735-6082-4800-9366-57d040021099" providerId="ADAL" clId="{D2AF2E12-AC5D-4271-AA55-E3EC3135C32E}" dt="2024-10-26T20:57:29.191" v="1847" actId="20577"/>
          <ac:spMkLst>
            <pc:docMk/>
            <pc:sldMk cId="1528204153" sldId="427"/>
            <ac:spMk id="3" creationId="{AC482901-E0E7-4CDD-A1A0-7B147ECC79AC}"/>
          </ac:spMkLst>
        </pc:spChg>
      </pc:sldChg>
      <pc:sldChg chg="addSp delSp modSp add mod ord">
        <pc:chgData name="Míšek Jakub" userId="65d0a735-6082-4800-9366-57d040021099" providerId="ADAL" clId="{D2AF2E12-AC5D-4271-AA55-E3EC3135C32E}" dt="2024-10-28T19:40:13.631" v="3384" actId="20577"/>
        <pc:sldMkLst>
          <pc:docMk/>
          <pc:sldMk cId="363458417" sldId="428"/>
        </pc:sldMkLst>
        <pc:spChg chg="del">
          <ac:chgData name="Míšek Jakub" userId="65d0a735-6082-4800-9366-57d040021099" providerId="ADAL" clId="{D2AF2E12-AC5D-4271-AA55-E3EC3135C32E}" dt="2024-10-23T20:32:58.529" v="1548" actId="478"/>
          <ac:spMkLst>
            <pc:docMk/>
            <pc:sldMk cId="363458417" sldId="428"/>
            <ac:spMk id="2" creationId="{4035BE6E-71E9-4617-9122-760AB739E573}"/>
          </ac:spMkLst>
        </pc:spChg>
        <pc:spChg chg="del">
          <ac:chgData name="Míšek Jakub" userId="65d0a735-6082-4800-9366-57d040021099" providerId="ADAL" clId="{D2AF2E12-AC5D-4271-AA55-E3EC3135C32E}" dt="2024-10-23T20:32:46.292" v="1545" actId="478"/>
          <ac:spMkLst>
            <pc:docMk/>
            <pc:sldMk cId="363458417" sldId="428"/>
            <ac:spMk id="3" creationId="{AC482901-E0E7-4CDD-A1A0-7B147ECC79AC}"/>
          </ac:spMkLst>
        </pc:spChg>
        <pc:spChg chg="add del mod">
          <ac:chgData name="Míšek Jakub" userId="65d0a735-6082-4800-9366-57d040021099" providerId="ADAL" clId="{D2AF2E12-AC5D-4271-AA55-E3EC3135C32E}" dt="2024-10-23T20:32:51.667" v="1546" actId="478"/>
          <ac:spMkLst>
            <pc:docMk/>
            <pc:sldMk cId="363458417" sldId="428"/>
            <ac:spMk id="5" creationId="{BA146695-94E2-4459-8E30-EBDD5A48A7AB}"/>
          </ac:spMkLst>
        </pc:spChg>
        <pc:spChg chg="add del mod">
          <ac:chgData name="Míšek Jakub" userId="65d0a735-6082-4800-9366-57d040021099" providerId="ADAL" clId="{D2AF2E12-AC5D-4271-AA55-E3EC3135C32E}" dt="2024-10-23T20:33:03.315" v="1550" actId="478"/>
          <ac:spMkLst>
            <pc:docMk/>
            <pc:sldMk cId="363458417" sldId="428"/>
            <ac:spMk id="7" creationId="{C93C9A3B-5567-474C-9B70-52DFAA09711B}"/>
          </ac:spMkLst>
        </pc:spChg>
        <pc:spChg chg="mod">
          <ac:chgData name="Míšek Jakub" userId="65d0a735-6082-4800-9366-57d040021099" providerId="ADAL" clId="{D2AF2E12-AC5D-4271-AA55-E3EC3135C32E}" dt="2024-10-28T19:40:13.631" v="3384" actId="20577"/>
          <ac:spMkLst>
            <pc:docMk/>
            <pc:sldMk cId="363458417" sldId="428"/>
            <ac:spMk id="16" creationId="{89F6BA6A-E26A-4C0B-B855-F877F001A6B9}"/>
          </ac:spMkLst>
        </pc:spChg>
        <pc:picChg chg="add mod">
          <ac:chgData name="Míšek Jakub" userId="65d0a735-6082-4800-9366-57d040021099" providerId="ADAL" clId="{D2AF2E12-AC5D-4271-AA55-E3EC3135C32E}" dt="2024-10-23T20:33:39.241" v="1577"/>
          <ac:picMkLst>
            <pc:docMk/>
            <pc:sldMk cId="363458417" sldId="428"/>
            <ac:picMk id="1026" creationId="{877AD22E-873B-4042-9804-05E7359ED77F}"/>
          </ac:picMkLst>
        </pc:picChg>
      </pc:sldChg>
      <pc:sldChg chg="modSp mod">
        <pc:chgData name="Míšek Jakub" userId="65d0a735-6082-4800-9366-57d040021099" providerId="ADAL" clId="{D2AF2E12-AC5D-4271-AA55-E3EC3135C32E}" dt="2024-10-27T18:31:40.801" v="3053" actId="113"/>
        <pc:sldMkLst>
          <pc:docMk/>
          <pc:sldMk cId="306605233" sldId="429"/>
        </pc:sldMkLst>
        <pc:spChg chg="mod">
          <ac:chgData name="Míšek Jakub" userId="65d0a735-6082-4800-9366-57d040021099" providerId="ADAL" clId="{D2AF2E12-AC5D-4271-AA55-E3EC3135C32E}" dt="2024-10-27T18:31:40.801" v="3053" actId="113"/>
          <ac:spMkLst>
            <pc:docMk/>
            <pc:sldMk cId="306605233" sldId="429"/>
            <ac:spMk id="3" creationId="{AC482901-E0E7-4CDD-A1A0-7B147ECC79AC}"/>
          </ac:spMkLst>
        </pc:spChg>
      </pc:sldChg>
      <pc:sldChg chg="modSp mod">
        <pc:chgData name="Míšek Jakub" userId="65d0a735-6082-4800-9366-57d040021099" providerId="ADAL" clId="{D2AF2E12-AC5D-4271-AA55-E3EC3135C32E}" dt="2024-10-28T19:40:59.191" v="3400" actId="20577"/>
        <pc:sldMkLst>
          <pc:docMk/>
          <pc:sldMk cId="3862723676" sldId="430"/>
        </pc:sldMkLst>
        <pc:spChg chg="mod">
          <ac:chgData name="Míšek Jakub" userId="65d0a735-6082-4800-9366-57d040021099" providerId="ADAL" clId="{D2AF2E12-AC5D-4271-AA55-E3EC3135C32E}" dt="2024-10-28T19:40:59.191" v="3400" actId="20577"/>
          <ac:spMkLst>
            <pc:docMk/>
            <pc:sldMk cId="3862723676" sldId="430"/>
            <ac:spMk id="3" creationId="{AC482901-E0E7-4CDD-A1A0-7B147ECC79AC}"/>
          </ac:spMkLst>
        </pc:spChg>
      </pc:sldChg>
      <pc:sldChg chg="delSp modSp mod">
        <pc:chgData name="Míšek Jakub" userId="65d0a735-6082-4800-9366-57d040021099" providerId="ADAL" clId="{D2AF2E12-AC5D-4271-AA55-E3EC3135C32E}" dt="2024-10-28T19:52:24.369" v="3445" actId="14100"/>
        <pc:sldMkLst>
          <pc:docMk/>
          <pc:sldMk cId="931357232" sldId="431"/>
        </pc:sldMkLst>
        <pc:spChg chg="del mod">
          <ac:chgData name="Míšek Jakub" userId="65d0a735-6082-4800-9366-57d040021099" providerId="ADAL" clId="{D2AF2E12-AC5D-4271-AA55-E3EC3135C32E}" dt="2024-10-24T18:32:01.588" v="1588" actId="478"/>
          <ac:spMkLst>
            <pc:docMk/>
            <pc:sldMk cId="931357232" sldId="431"/>
            <ac:spMk id="2" creationId="{4035BE6E-71E9-4617-9122-760AB739E573}"/>
          </ac:spMkLst>
        </pc:spChg>
        <pc:spChg chg="del">
          <ac:chgData name="Míšek Jakub" userId="65d0a735-6082-4800-9366-57d040021099" providerId="ADAL" clId="{D2AF2E12-AC5D-4271-AA55-E3EC3135C32E}" dt="2024-10-24T18:32:03.986" v="1589" actId="478"/>
          <ac:spMkLst>
            <pc:docMk/>
            <pc:sldMk cId="931357232" sldId="431"/>
            <ac:spMk id="3" creationId="{AC482901-E0E7-4CDD-A1A0-7B147ECC79AC}"/>
          </ac:spMkLst>
        </pc:spChg>
        <pc:picChg chg="mod">
          <ac:chgData name="Míšek Jakub" userId="65d0a735-6082-4800-9366-57d040021099" providerId="ADAL" clId="{D2AF2E12-AC5D-4271-AA55-E3EC3135C32E}" dt="2024-10-28T19:52:24.369" v="3445" actId="14100"/>
          <ac:picMkLst>
            <pc:docMk/>
            <pc:sldMk cId="931357232" sldId="431"/>
            <ac:picMk id="3" creationId="{0E8F626D-C257-481C-902B-8E08B427053F}"/>
          </ac:picMkLst>
        </pc:picChg>
        <pc:picChg chg="mod">
          <ac:chgData name="Míšek Jakub" userId="65d0a735-6082-4800-9366-57d040021099" providerId="ADAL" clId="{D2AF2E12-AC5D-4271-AA55-E3EC3135C32E}" dt="2024-10-24T18:32:41.992" v="1595" actId="1076"/>
          <ac:picMkLst>
            <pc:docMk/>
            <pc:sldMk cId="931357232" sldId="431"/>
            <ac:picMk id="2050" creationId="{8B58F79B-7063-4278-BC0A-D8A6FE51873C}"/>
          </ac:picMkLst>
        </pc:picChg>
      </pc:sldChg>
      <pc:sldChg chg="addSp delSp modSp add mod ord">
        <pc:chgData name="Míšek Jakub" userId="65d0a735-6082-4800-9366-57d040021099" providerId="ADAL" clId="{D2AF2E12-AC5D-4271-AA55-E3EC3135C32E}" dt="2024-10-26T21:04:09.982" v="1873" actId="164"/>
        <pc:sldMkLst>
          <pc:docMk/>
          <pc:sldMk cId="239903087" sldId="432"/>
        </pc:sldMkLst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3" creationId="{F37AFA14-42E9-4478-9023-B9E17D8FF7B1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4" creationId="{28DFD791-65E9-49FF-84EA-6E0340FA7A10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5" creationId="{EC426588-65EE-4573-9AE1-E1E65EC623CC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6" creationId="{4037CB40-12AB-4E7A-BE75-F3E518C01069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7" creationId="{95E39504-723C-4B69-988B-5AFE24C333A6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8" creationId="{E2386FCA-5B89-4693-A652-4BA3FF3A83C7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9" creationId="{F06194E2-151F-493E-A00F-D5F7144F1478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0" creationId="{A5862053-C478-4511-968A-A2996C36A443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1" creationId="{86D628A3-B156-472B-9C6B-9C269810F752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2" creationId="{84F348A0-2181-42AD-9047-D3CE5072DBA4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3" creationId="{B73975AD-686F-4BC6-859E-5BFAC0B5CE71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4" creationId="{D2EF6F0C-46A4-4C95-9743-87961A57D003}"/>
          </ac:spMkLst>
        </pc:spChg>
        <pc:spChg chg="mod">
          <ac:chgData name="Míšek Jakub" userId="65d0a735-6082-4800-9366-57d040021099" providerId="ADAL" clId="{D2AF2E12-AC5D-4271-AA55-E3EC3135C32E}" dt="2024-10-26T21:03:36.633" v="1863" actId="1076"/>
          <ac:spMkLst>
            <pc:docMk/>
            <pc:sldMk cId="239903087" sldId="432"/>
            <ac:spMk id="15" creationId="{9576D95B-754D-4D3D-A4A2-04186A0B21D6}"/>
          </ac:spMkLst>
        </pc:spChg>
        <pc:spChg chg="add mod">
          <ac:chgData name="Míšek Jakub" userId="65d0a735-6082-4800-9366-57d040021099" providerId="ADAL" clId="{D2AF2E12-AC5D-4271-AA55-E3EC3135C32E}" dt="2024-10-26T21:04:09.982" v="1873" actId="164"/>
          <ac:spMkLst>
            <pc:docMk/>
            <pc:sldMk cId="239903087" sldId="432"/>
            <ac:spMk id="17" creationId="{201F2726-4C26-485F-B9AD-45949B2FF6CE}"/>
          </ac:spMkLst>
        </pc:spChg>
        <pc:grpChg chg="add mod">
          <ac:chgData name="Míšek Jakub" userId="65d0a735-6082-4800-9366-57d040021099" providerId="ADAL" clId="{D2AF2E12-AC5D-4271-AA55-E3EC3135C32E}" dt="2024-10-26T21:04:09.982" v="1873" actId="164"/>
          <ac:grpSpMkLst>
            <pc:docMk/>
            <pc:sldMk cId="239903087" sldId="432"/>
            <ac:grpSpMk id="2" creationId="{B32531BA-30F6-4356-9350-9DF8FCD40CF8}"/>
          </ac:grpSpMkLst>
        </pc:grpChg>
        <pc:grpChg chg="mod">
          <ac:chgData name="Míšek Jakub" userId="65d0a735-6082-4800-9366-57d040021099" providerId="ADAL" clId="{D2AF2E12-AC5D-4271-AA55-E3EC3135C32E}" dt="2024-10-26T21:04:09.982" v="1873" actId="164"/>
          <ac:grpSpMkLst>
            <pc:docMk/>
            <pc:sldMk cId="239903087" sldId="432"/>
            <ac:grpSpMk id="16" creationId="{89D66864-506F-4A9D-B332-96C46922904C}"/>
          </ac:grpSpMkLst>
        </pc:grpChg>
        <pc:picChg chg="add del mod">
          <ac:chgData name="Míšek Jakub" userId="65d0a735-6082-4800-9366-57d040021099" providerId="ADAL" clId="{D2AF2E12-AC5D-4271-AA55-E3EC3135C32E}" dt="2024-10-24T19:08:29.953" v="1751" actId="478"/>
          <ac:picMkLst>
            <pc:docMk/>
            <pc:sldMk cId="239903087" sldId="432"/>
            <ac:picMk id="2" creationId="{A8CFA4C8-B78A-4141-A467-4D189A6E9196}"/>
          </ac:picMkLst>
        </pc:picChg>
        <pc:picChg chg="del mod">
          <ac:chgData name="Míšek Jakub" userId="65d0a735-6082-4800-9366-57d040021099" providerId="ADAL" clId="{D2AF2E12-AC5D-4271-AA55-E3EC3135C32E}" dt="2024-10-24T18:58:01.867" v="1693" actId="478"/>
          <ac:picMkLst>
            <pc:docMk/>
            <pc:sldMk cId="239903087" sldId="432"/>
            <ac:picMk id="1026" creationId="{877AD22E-873B-4042-9804-05E7359ED77F}"/>
          </ac:picMkLst>
        </pc:picChg>
        <pc:picChg chg="add del mod">
          <ac:chgData name="Míšek Jakub" userId="65d0a735-6082-4800-9366-57d040021099" providerId="ADAL" clId="{D2AF2E12-AC5D-4271-AA55-E3EC3135C32E}" dt="2024-10-24T19:08:27.302" v="1749" actId="478"/>
          <ac:picMkLst>
            <pc:docMk/>
            <pc:sldMk cId="239903087" sldId="432"/>
            <ac:picMk id="1028" creationId="{80580657-AD3B-41EF-B978-AAB2280BC4E8}"/>
          </ac:picMkLst>
        </pc:picChg>
        <pc:picChg chg="add del mod">
          <ac:chgData name="Míšek Jakub" userId="65d0a735-6082-4800-9366-57d040021099" providerId="ADAL" clId="{D2AF2E12-AC5D-4271-AA55-E3EC3135C32E}" dt="2024-10-24T19:08:25.059" v="1747" actId="478"/>
          <ac:picMkLst>
            <pc:docMk/>
            <pc:sldMk cId="239903087" sldId="432"/>
            <ac:picMk id="1030" creationId="{E37F72D9-444E-40F7-B272-D43ECA00FA31}"/>
          </ac:picMkLst>
        </pc:picChg>
        <pc:picChg chg="add mod">
          <ac:chgData name="Míšek Jakub" userId="65d0a735-6082-4800-9366-57d040021099" providerId="ADAL" clId="{D2AF2E12-AC5D-4271-AA55-E3EC3135C32E}" dt="2024-10-26T21:03:36.633" v="1863" actId="1076"/>
          <ac:picMkLst>
            <pc:docMk/>
            <pc:sldMk cId="239903087" sldId="432"/>
            <ac:picMk id="1032" creationId="{6EEAD919-45D3-439C-8CD5-B0007D4A3BF7}"/>
          </ac:picMkLst>
        </pc:picChg>
      </pc:sldChg>
      <pc:sldChg chg="modSp add mod ord">
        <pc:chgData name="Míšek Jakub" userId="65d0a735-6082-4800-9366-57d040021099" providerId="ADAL" clId="{D2AF2E12-AC5D-4271-AA55-E3EC3135C32E}" dt="2024-10-28T18:45:21.590" v="3068" actId="113"/>
        <pc:sldMkLst>
          <pc:docMk/>
          <pc:sldMk cId="4283271599" sldId="433"/>
        </pc:sldMkLst>
        <pc:spChg chg="mod">
          <ac:chgData name="Míšek Jakub" userId="65d0a735-6082-4800-9366-57d040021099" providerId="ADAL" clId="{D2AF2E12-AC5D-4271-AA55-E3EC3135C32E}" dt="2024-10-28T18:45:21.590" v="3068" actId="113"/>
          <ac:spMkLst>
            <pc:docMk/>
            <pc:sldMk cId="4283271599" sldId="433"/>
            <ac:spMk id="3" creationId="{AC482901-E0E7-4CDD-A1A0-7B147ECC79AC}"/>
          </ac:spMkLst>
        </pc:spChg>
      </pc:sldChg>
      <pc:sldChg chg="modSp add mod">
        <pc:chgData name="Míšek Jakub" userId="65d0a735-6082-4800-9366-57d040021099" providerId="ADAL" clId="{D2AF2E12-AC5D-4271-AA55-E3EC3135C32E}" dt="2024-10-28T19:42:35.572" v="3417" actId="1037"/>
        <pc:sldMkLst>
          <pc:docMk/>
          <pc:sldMk cId="3489828449" sldId="434"/>
        </pc:sldMkLst>
        <pc:spChg chg="mod">
          <ac:chgData name="Míšek Jakub" userId="65d0a735-6082-4800-9366-57d040021099" providerId="ADAL" clId="{D2AF2E12-AC5D-4271-AA55-E3EC3135C32E}" dt="2024-10-27T09:02:30.148" v="2197" actId="20577"/>
          <ac:spMkLst>
            <pc:docMk/>
            <pc:sldMk cId="3489828449" sldId="434"/>
            <ac:spMk id="3" creationId="{AC482901-E0E7-4CDD-A1A0-7B147ECC79AC}"/>
          </ac:spMkLst>
        </pc:spChg>
        <pc:picChg chg="mod">
          <ac:chgData name="Míšek Jakub" userId="65d0a735-6082-4800-9366-57d040021099" providerId="ADAL" clId="{D2AF2E12-AC5D-4271-AA55-E3EC3135C32E}" dt="2024-10-28T19:42:35.572" v="3417" actId="1037"/>
          <ac:picMkLst>
            <pc:docMk/>
            <pc:sldMk cId="3489828449" sldId="434"/>
            <ac:picMk id="7170" creationId="{B850D712-661D-422F-8560-F6FD77B6F31E}"/>
          </ac:picMkLst>
        </pc:picChg>
      </pc:sldChg>
      <pc:sldChg chg="modSp add mod">
        <pc:chgData name="Míšek Jakub" userId="65d0a735-6082-4800-9366-57d040021099" providerId="ADAL" clId="{D2AF2E12-AC5D-4271-AA55-E3EC3135C32E}" dt="2024-10-27T18:36:02.521" v="3064" actId="20577"/>
        <pc:sldMkLst>
          <pc:docMk/>
          <pc:sldMk cId="1729369293" sldId="435"/>
        </pc:sldMkLst>
        <pc:spChg chg="mod">
          <ac:chgData name="Míšek Jakub" userId="65d0a735-6082-4800-9366-57d040021099" providerId="ADAL" clId="{D2AF2E12-AC5D-4271-AA55-E3EC3135C32E}" dt="2024-10-27T18:36:02.521" v="3064" actId="20577"/>
          <ac:spMkLst>
            <pc:docMk/>
            <pc:sldMk cId="1729369293" sldId="435"/>
            <ac:spMk id="3" creationId="{31BE9B3B-82B1-41E3-8C2D-CCD2D21CDA2C}"/>
          </ac:spMkLst>
        </pc:spChg>
      </pc:sldChg>
      <pc:sldChg chg="modSp add mod">
        <pc:chgData name="Míšek Jakub" userId="65d0a735-6082-4800-9366-57d040021099" providerId="ADAL" clId="{D2AF2E12-AC5D-4271-AA55-E3EC3135C32E}" dt="2024-10-25T04:59:53.469" v="1816" actId="20577"/>
        <pc:sldMkLst>
          <pc:docMk/>
          <pc:sldMk cId="3562714467" sldId="436"/>
        </pc:sldMkLst>
        <pc:spChg chg="mod">
          <ac:chgData name="Míšek Jakub" userId="65d0a735-6082-4800-9366-57d040021099" providerId="ADAL" clId="{D2AF2E12-AC5D-4271-AA55-E3EC3135C32E}" dt="2024-10-25T04:59:43.065" v="1803" actId="20577"/>
          <ac:spMkLst>
            <pc:docMk/>
            <pc:sldMk cId="3562714467" sldId="436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5T04:59:53.469" v="1816" actId="20577"/>
          <ac:spMkLst>
            <pc:docMk/>
            <pc:sldMk cId="3562714467" sldId="436"/>
            <ac:spMk id="3" creationId="{AC482901-E0E7-4CDD-A1A0-7B147ECC79AC}"/>
          </ac:spMkLst>
        </pc:spChg>
      </pc:sldChg>
      <pc:sldChg chg="modSp add mod">
        <pc:chgData name="Míšek Jakub" userId="65d0a735-6082-4800-9366-57d040021099" providerId="ADAL" clId="{D2AF2E12-AC5D-4271-AA55-E3EC3135C32E}" dt="2024-10-27T08:43:10.743" v="1921" actId="14100"/>
        <pc:sldMkLst>
          <pc:docMk/>
          <pc:sldMk cId="2848916433" sldId="437"/>
        </pc:sldMkLst>
        <pc:spChg chg="mod">
          <ac:chgData name="Míšek Jakub" userId="65d0a735-6082-4800-9366-57d040021099" providerId="ADAL" clId="{D2AF2E12-AC5D-4271-AA55-E3EC3135C32E}" dt="2024-10-24T19:17:46.287" v="1788" actId="20577"/>
          <ac:spMkLst>
            <pc:docMk/>
            <pc:sldMk cId="2848916433" sldId="437"/>
            <ac:spMk id="2" creationId="{4035BE6E-71E9-4617-9122-760AB739E573}"/>
          </ac:spMkLst>
        </pc:spChg>
        <pc:picChg chg="mod">
          <ac:chgData name="Míšek Jakub" userId="65d0a735-6082-4800-9366-57d040021099" providerId="ADAL" clId="{D2AF2E12-AC5D-4271-AA55-E3EC3135C32E}" dt="2024-10-27T08:43:10.743" v="1921" actId="14100"/>
          <ac:picMkLst>
            <pc:docMk/>
            <pc:sldMk cId="2848916433" sldId="437"/>
            <ac:picMk id="1026" creationId="{8EC6863A-5BB0-4680-9074-F0D56D1B327D}"/>
          </ac:picMkLst>
        </pc:picChg>
      </pc:sldChg>
      <pc:sldChg chg="addSp delSp modSp add">
        <pc:chgData name="Míšek Jakub" userId="65d0a735-6082-4800-9366-57d040021099" providerId="ADAL" clId="{D2AF2E12-AC5D-4271-AA55-E3EC3135C32E}" dt="2024-10-28T19:49:52.081" v="3431" actId="14100"/>
        <pc:sldMkLst>
          <pc:docMk/>
          <pc:sldMk cId="2719711708" sldId="438"/>
        </pc:sldMkLst>
        <pc:picChg chg="add del mod">
          <ac:chgData name="Míšek Jakub" userId="65d0a735-6082-4800-9366-57d040021099" providerId="ADAL" clId="{D2AF2E12-AC5D-4271-AA55-E3EC3135C32E}" dt="2024-10-28T19:49:43.368" v="3428" actId="478"/>
          <ac:picMkLst>
            <pc:docMk/>
            <pc:sldMk cId="2719711708" sldId="438"/>
            <ac:picMk id="2" creationId="{476E0309-F1F6-411D-B252-940CD6719EC9}"/>
          </ac:picMkLst>
        </pc:picChg>
        <pc:picChg chg="del mod">
          <ac:chgData name="Míšek Jakub" userId="65d0a735-6082-4800-9366-57d040021099" providerId="ADAL" clId="{D2AF2E12-AC5D-4271-AA55-E3EC3135C32E}" dt="2024-10-28T19:46:59.073" v="3419" actId="478"/>
          <ac:picMkLst>
            <pc:docMk/>
            <pc:sldMk cId="2719711708" sldId="438"/>
            <ac:picMk id="1026" creationId="{F38B30CD-0701-4E92-B822-71C8503D4B74}"/>
          </ac:picMkLst>
        </pc:picChg>
        <pc:picChg chg="add mod">
          <ac:chgData name="Míšek Jakub" userId="65d0a735-6082-4800-9366-57d040021099" providerId="ADAL" clId="{D2AF2E12-AC5D-4271-AA55-E3EC3135C32E}" dt="2024-10-28T19:49:52.081" v="3431" actId="14100"/>
          <ac:picMkLst>
            <pc:docMk/>
            <pc:sldMk cId="2719711708" sldId="438"/>
            <ac:picMk id="1028" creationId="{AAD72CE1-07EB-4B02-BD1D-85B80A216DC8}"/>
          </ac:picMkLst>
        </pc:picChg>
      </pc:sldChg>
      <pc:sldChg chg="addSp delSp modSp mod">
        <pc:chgData name="Míšek Jakub" userId="65d0a735-6082-4800-9366-57d040021099" providerId="ADAL" clId="{D2AF2E12-AC5D-4271-AA55-E3EC3135C32E}" dt="2024-10-27T18:06:34.696" v="2695" actId="20577"/>
        <pc:sldMkLst>
          <pc:docMk/>
          <pc:sldMk cId="3519029506" sldId="439"/>
        </pc:sldMkLst>
        <pc:spChg chg="mod">
          <ac:chgData name="Míšek Jakub" userId="65d0a735-6082-4800-9366-57d040021099" providerId="ADAL" clId="{D2AF2E12-AC5D-4271-AA55-E3EC3135C32E}" dt="2024-10-27T18:06:34.696" v="2695" actId="20577"/>
          <ac:spMkLst>
            <pc:docMk/>
            <pc:sldMk cId="3519029506" sldId="439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7T17:56:08.247" v="2609" actId="6549"/>
          <ac:spMkLst>
            <pc:docMk/>
            <pc:sldMk cId="3519029506" sldId="439"/>
            <ac:spMk id="3" creationId="{AC482901-E0E7-4CDD-A1A0-7B147ECC79AC}"/>
          </ac:spMkLst>
        </pc:spChg>
        <pc:picChg chg="add mod">
          <ac:chgData name="Míšek Jakub" userId="65d0a735-6082-4800-9366-57d040021099" providerId="ADAL" clId="{D2AF2E12-AC5D-4271-AA55-E3EC3135C32E}" dt="2024-10-27T17:39:08.365" v="2502" actId="14100"/>
          <ac:picMkLst>
            <pc:docMk/>
            <pc:sldMk cId="3519029506" sldId="439"/>
            <ac:picMk id="5" creationId="{4C40884E-00DD-4D27-A5D2-CED160E72871}"/>
          </ac:picMkLst>
        </pc:picChg>
        <pc:picChg chg="add del mod ord">
          <ac:chgData name="Míšek Jakub" userId="65d0a735-6082-4800-9366-57d040021099" providerId="ADAL" clId="{D2AF2E12-AC5D-4271-AA55-E3EC3135C32E}" dt="2024-10-27T17:39:51.462" v="2508" actId="478"/>
          <ac:picMkLst>
            <pc:docMk/>
            <pc:sldMk cId="3519029506" sldId="439"/>
            <ac:picMk id="7" creationId="{54190CF8-80FD-488E-96E1-A6D98F642355}"/>
          </ac:picMkLst>
        </pc:picChg>
        <pc:picChg chg="add mod">
          <ac:chgData name="Míšek Jakub" userId="65d0a735-6082-4800-9366-57d040021099" providerId="ADAL" clId="{D2AF2E12-AC5D-4271-AA55-E3EC3135C32E}" dt="2024-10-27T17:40:18.047" v="2517" actId="1076"/>
          <ac:picMkLst>
            <pc:docMk/>
            <pc:sldMk cId="3519029506" sldId="439"/>
            <ac:picMk id="9" creationId="{EE48E921-E8D9-4217-BCCE-06D960016F91}"/>
          </ac:picMkLst>
        </pc:picChg>
        <pc:picChg chg="add mod">
          <ac:chgData name="Míšek Jakub" userId="65d0a735-6082-4800-9366-57d040021099" providerId="ADAL" clId="{D2AF2E12-AC5D-4271-AA55-E3EC3135C32E}" dt="2024-10-27T17:40:21.860" v="2519" actId="14100"/>
          <ac:picMkLst>
            <pc:docMk/>
            <pc:sldMk cId="3519029506" sldId="439"/>
            <ac:picMk id="11" creationId="{306F1BC1-FFF9-4892-A653-CD2E98F6A1CE}"/>
          </ac:picMkLst>
        </pc:picChg>
      </pc:sldChg>
      <pc:sldChg chg="modSp mod">
        <pc:chgData name="Míšek Jakub" userId="65d0a735-6082-4800-9366-57d040021099" providerId="ADAL" clId="{D2AF2E12-AC5D-4271-AA55-E3EC3135C32E}" dt="2024-10-28T19:53:55.605" v="3448" actId="14100"/>
        <pc:sldMkLst>
          <pc:docMk/>
          <pc:sldMk cId="2175514479" sldId="440"/>
        </pc:sldMkLst>
        <pc:spChg chg="mod">
          <ac:chgData name="Míšek Jakub" userId="65d0a735-6082-4800-9366-57d040021099" providerId="ADAL" clId="{D2AF2E12-AC5D-4271-AA55-E3EC3135C32E}" dt="2024-10-28T19:33:30.505" v="3362" actId="113"/>
          <ac:spMkLst>
            <pc:docMk/>
            <pc:sldMk cId="2175514479" sldId="440"/>
            <ac:spMk id="3" creationId="{AC482901-E0E7-4CDD-A1A0-7B147ECC79AC}"/>
          </ac:spMkLst>
        </pc:spChg>
        <pc:picChg chg="mod">
          <ac:chgData name="Míšek Jakub" userId="65d0a735-6082-4800-9366-57d040021099" providerId="ADAL" clId="{D2AF2E12-AC5D-4271-AA55-E3EC3135C32E}" dt="2024-10-28T19:53:55.605" v="3448" actId="14100"/>
          <ac:picMkLst>
            <pc:docMk/>
            <pc:sldMk cId="2175514479" sldId="440"/>
            <ac:picMk id="5124" creationId="{582EE601-0AAB-4834-A3E0-3BCD6C2DECF3}"/>
          </ac:picMkLst>
        </pc:picChg>
      </pc:sldChg>
      <pc:sldChg chg="modSp mod">
        <pc:chgData name="Míšek Jakub" userId="65d0a735-6082-4800-9366-57d040021099" providerId="ADAL" clId="{D2AF2E12-AC5D-4271-AA55-E3EC3135C32E}" dt="2024-10-27T18:06:25.079" v="2693" actId="20577"/>
        <pc:sldMkLst>
          <pc:docMk/>
          <pc:sldMk cId="1953091648" sldId="441"/>
        </pc:sldMkLst>
        <pc:spChg chg="mod">
          <ac:chgData name="Míšek Jakub" userId="65d0a735-6082-4800-9366-57d040021099" providerId="ADAL" clId="{D2AF2E12-AC5D-4271-AA55-E3EC3135C32E}" dt="2024-10-27T18:06:25.079" v="2693" actId="20577"/>
          <ac:spMkLst>
            <pc:docMk/>
            <pc:sldMk cId="1953091648" sldId="441"/>
            <ac:spMk id="2" creationId="{4035BE6E-71E9-4617-9122-760AB739E573}"/>
          </ac:spMkLst>
        </pc:spChg>
        <pc:spChg chg="mod">
          <ac:chgData name="Míšek Jakub" userId="65d0a735-6082-4800-9366-57d040021099" providerId="ADAL" clId="{D2AF2E12-AC5D-4271-AA55-E3EC3135C32E}" dt="2024-10-27T17:31:17.467" v="2267" actId="20577"/>
          <ac:spMkLst>
            <pc:docMk/>
            <pc:sldMk cId="1953091648" sldId="441"/>
            <ac:spMk id="3" creationId="{AC482901-E0E7-4CDD-A1A0-7B147ECC79AC}"/>
          </ac:spMkLst>
        </pc:spChg>
        <pc:picChg chg="mod">
          <ac:chgData name="Míšek Jakub" userId="65d0a735-6082-4800-9366-57d040021099" providerId="ADAL" clId="{D2AF2E12-AC5D-4271-AA55-E3EC3135C32E}" dt="2024-10-27T17:48:52.940" v="2529" actId="1035"/>
          <ac:picMkLst>
            <pc:docMk/>
            <pc:sldMk cId="1953091648" sldId="441"/>
            <ac:picMk id="3076" creationId="{06D5470C-FF12-4301-B423-1A65403050F8}"/>
          </ac:picMkLst>
        </pc:picChg>
      </pc:sldChg>
      <pc:sldChg chg="addSp delSp modSp add mod">
        <pc:chgData name="Míšek Jakub" userId="65d0a735-6082-4800-9366-57d040021099" providerId="ADAL" clId="{D2AF2E12-AC5D-4271-AA55-E3EC3135C32E}" dt="2024-10-27T08:57:24.789" v="2148" actId="20577"/>
        <pc:sldMkLst>
          <pc:docMk/>
          <pc:sldMk cId="4215217514" sldId="442"/>
        </pc:sldMkLst>
        <pc:spChg chg="mod">
          <ac:chgData name="Míšek Jakub" userId="65d0a735-6082-4800-9366-57d040021099" providerId="ADAL" clId="{D2AF2E12-AC5D-4271-AA55-E3EC3135C32E}" dt="2024-10-27T08:57:24.789" v="2148" actId="20577"/>
          <ac:spMkLst>
            <pc:docMk/>
            <pc:sldMk cId="4215217514" sldId="442"/>
            <ac:spMk id="2" creationId="{4035BE6E-71E9-4617-9122-760AB739E573}"/>
          </ac:spMkLst>
        </pc:spChg>
        <pc:spChg chg="del">
          <ac:chgData name="Míšek Jakub" userId="65d0a735-6082-4800-9366-57d040021099" providerId="ADAL" clId="{D2AF2E12-AC5D-4271-AA55-E3EC3135C32E}" dt="2024-10-27T08:56:54.644" v="2131" actId="478"/>
          <ac:spMkLst>
            <pc:docMk/>
            <pc:sldMk cId="4215217514" sldId="442"/>
            <ac:spMk id="3" creationId="{AC482901-E0E7-4CDD-A1A0-7B147ECC79AC}"/>
          </ac:spMkLst>
        </pc:spChg>
        <pc:spChg chg="add del mod">
          <ac:chgData name="Míšek Jakub" userId="65d0a735-6082-4800-9366-57d040021099" providerId="ADAL" clId="{D2AF2E12-AC5D-4271-AA55-E3EC3135C32E}" dt="2024-10-27T08:56:59.159" v="2133" actId="478"/>
          <ac:spMkLst>
            <pc:docMk/>
            <pc:sldMk cId="4215217514" sldId="442"/>
            <ac:spMk id="5" creationId="{86C0593C-52C7-4785-BCDB-EF36B35ED0C0}"/>
          </ac:spMkLst>
        </pc:spChg>
        <pc:picChg chg="add mod">
          <ac:chgData name="Míšek Jakub" userId="65d0a735-6082-4800-9366-57d040021099" providerId="ADAL" clId="{D2AF2E12-AC5D-4271-AA55-E3EC3135C32E}" dt="2024-10-27T08:57:17.559" v="2139" actId="1076"/>
          <ac:picMkLst>
            <pc:docMk/>
            <pc:sldMk cId="4215217514" sldId="442"/>
            <ac:picMk id="1026" creationId="{AADA08C5-7F79-4C51-9A71-E54873229E84}"/>
          </ac:picMkLst>
        </pc:picChg>
        <pc:picChg chg="del">
          <ac:chgData name="Míšek Jakub" userId="65d0a735-6082-4800-9366-57d040021099" providerId="ADAL" clId="{D2AF2E12-AC5D-4271-AA55-E3EC3135C32E}" dt="2024-10-27T08:56:56.861" v="2132" actId="478"/>
          <ac:picMkLst>
            <pc:docMk/>
            <pc:sldMk cId="4215217514" sldId="442"/>
            <ac:picMk id="7170" creationId="{B850D712-661D-422F-8560-F6FD77B6F31E}"/>
          </ac:picMkLst>
        </pc:picChg>
      </pc:sldChg>
      <pc:sldChg chg="add">
        <pc:chgData name="Míšek Jakub" userId="65d0a735-6082-4800-9366-57d040021099" providerId="ADAL" clId="{D2AF2E12-AC5D-4271-AA55-E3EC3135C32E}" dt="2024-10-27T18:03:31.361" v="2640" actId="2890"/>
        <pc:sldMkLst>
          <pc:docMk/>
          <pc:sldMk cId="2319665055" sldId="443"/>
        </pc:sldMkLst>
      </pc:sldChg>
    </pc:docChg>
  </pc:docChgLst>
  <pc:docChgLst>
    <pc:chgData name="Míšek Jakub" userId="65d0a735-6082-4800-9366-57d040021099" providerId="ADAL" clId="{A80B62C8-8C22-42F3-BDF3-211BC906A7C1}"/>
    <pc:docChg chg="delSld">
      <pc:chgData name="Míšek Jakub" userId="65d0a735-6082-4800-9366-57d040021099" providerId="ADAL" clId="{A80B62C8-8C22-42F3-BDF3-211BC906A7C1}" dt="2025-10-29T08:47:28.480" v="0" actId="47"/>
      <pc:docMkLst>
        <pc:docMk/>
      </pc:docMkLst>
      <pc:sldChg chg="del">
        <pc:chgData name="Míšek Jakub" userId="65d0a735-6082-4800-9366-57d040021099" providerId="ADAL" clId="{A80B62C8-8C22-42F3-BDF3-211BC906A7C1}" dt="2025-10-29T08:47:28.480" v="0" actId="47"/>
        <pc:sldMkLst>
          <pc:docMk/>
          <pc:sldMk cId="3705723474" sldId="4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14787-4069-4A60-855E-13B2DDB6457E}" type="datetimeFigureOut">
              <a:rPr lang="sk-SK" smtClean="0"/>
              <a:t>29. 10. 2025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C6F20-9CF9-487A-9AB0-1A9276F158E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640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847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234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4423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6797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46998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35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5410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C6F20-9CF9-487A-9AB0-1A9276F158EF}" type="slidenum">
              <a:rPr lang="sk-SK" smtClean="0"/>
              <a:t>47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850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5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34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1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71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92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07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10/29/2025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2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21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9.png"/><Relationship Id="rId4" Type="http://schemas.openxmlformats.org/officeDocument/2006/relationships/hyperlink" Target="http://upload.wikimedia.org/wikipedia/en/6/65/Cones_smj2_E.p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0.wdp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microsoft.com/office/2007/relationships/hdphoto" Target="../media/hdphoto15.wdp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50D3EB-53A3-4546-A92F-ADAFCD6BF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cap="none" dirty="0">
                <a:latin typeface="Georgia" panose="02040502050405020303" pitchFamily="18" charset="0"/>
              </a:rPr>
              <a:t>Biofyzika zraku a sluchu</a:t>
            </a:r>
            <a:endParaRPr lang="en-US" cap="none" dirty="0">
              <a:latin typeface="Georgia" panose="02040502050405020303" pitchFamily="18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961EC1A-5CFA-4E69-BDEC-1906A50E3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5081798"/>
            <a:ext cx="7891272" cy="377170"/>
          </a:xfrm>
        </p:spPr>
        <p:txBody>
          <a:bodyPr>
            <a:normAutofit lnSpcReduction="10000"/>
          </a:bodyPr>
          <a:lstStyle/>
          <a:p>
            <a:r>
              <a:rPr lang="sk-SK" dirty="0">
                <a:latin typeface="Trebuchet MS" panose="020B0603020202020204" pitchFamily="34" charset="0"/>
              </a:rPr>
              <a:t>doc. Ing. Jakub Míšek, PhD.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A6B6D09-A442-492F-B70D-8268DA0C32B9}"/>
              </a:ext>
            </a:extLst>
          </p:cNvPr>
          <p:cNvSpPr txBox="1"/>
          <p:nvPr/>
        </p:nvSpPr>
        <p:spPr>
          <a:xfrm>
            <a:off x="8169114" y="5472570"/>
            <a:ext cx="3855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“</a:t>
            </a:r>
            <a:r>
              <a:rPr lang="en-US" dirty="0"/>
              <a:t>The brain has developed a way to look out upon the world. The eye is a piece of brain that is touching light</a:t>
            </a:r>
            <a:r>
              <a:rPr lang="sk-SK" dirty="0"/>
              <a:t>...“ </a:t>
            </a:r>
            <a:r>
              <a:rPr lang="sk-SK" i="1" dirty="0"/>
              <a:t>Richard P. </a:t>
            </a:r>
            <a:r>
              <a:rPr lang="sk-SK" i="1" dirty="0" err="1"/>
              <a:t>Feynman</a:t>
            </a:r>
            <a:r>
              <a:rPr lang="sk-SK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536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/>
          <a:lstStyle/>
          <a:p>
            <a:r>
              <a:rPr lang="sk-SK" cap="none" dirty="0">
                <a:latin typeface="Trebuchet MS" panose="020B0603020202020204" pitchFamily="34" charset="0"/>
              </a:rPr>
              <a:t>Otázky na skúšku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626499"/>
            <a:ext cx="10890882" cy="4569977"/>
          </a:xfrm>
        </p:spPr>
        <p:txBody>
          <a:bodyPr>
            <a:normAutofit lnSpcReduction="10000"/>
          </a:bodyPr>
          <a:lstStyle/>
          <a:p>
            <a:r>
              <a:rPr lang="sk-SK" dirty="0">
                <a:latin typeface="Trebuchet MS" panose="020B0603020202020204" pitchFamily="34" charset="0"/>
              </a:rPr>
              <a:t>Optický systém oka</a:t>
            </a:r>
          </a:p>
          <a:p>
            <a:r>
              <a:rPr lang="sk-SK" dirty="0">
                <a:latin typeface="Trebuchet MS" panose="020B0603020202020204" pitchFamily="34" charset="0"/>
              </a:rPr>
              <a:t>Fotoreceptory a ich funkcia</a:t>
            </a:r>
          </a:p>
          <a:p>
            <a:r>
              <a:rPr lang="sk-SK" dirty="0">
                <a:latin typeface="Trebuchet MS" panose="020B0603020202020204" pitchFamily="34" charset="0"/>
              </a:rPr>
              <a:t>Farebné videnie a jeho poruchy</a:t>
            </a:r>
          </a:p>
          <a:p>
            <a:r>
              <a:rPr lang="sk-SK" dirty="0">
                <a:latin typeface="Trebuchet MS" panose="020B0603020202020204" pitchFamily="34" charset="0"/>
              </a:rPr>
              <a:t>Akomodácia oka a jej význam</a:t>
            </a:r>
          </a:p>
          <a:p>
            <a:r>
              <a:rPr lang="sk-SK" dirty="0">
                <a:latin typeface="Trebuchet MS" panose="020B0603020202020204" pitchFamily="34" charset="0"/>
              </a:rPr>
              <a:t>Oko </a:t>
            </a:r>
            <a:r>
              <a:rPr lang="sk-SK" dirty="0" err="1">
                <a:latin typeface="Trebuchet MS" panose="020B0603020202020204" pitchFamily="34" charset="0"/>
              </a:rPr>
              <a:t>emetropické</a:t>
            </a:r>
            <a:r>
              <a:rPr lang="sk-SK" dirty="0">
                <a:latin typeface="Trebuchet MS" panose="020B0603020202020204" pitchFamily="34" charset="0"/>
              </a:rPr>
              <a:t>, </a:t>
            </a:r>
            <a:r>
              <a:rPr lang="sk-SK" dirty="0" err="1">
                <a:latin typeface="Trebuchet MS" panose="020B0603020202020204" pitchFamily="34" charset="0"/>
              </a:rPr>
              <a:t>ametropické</a:t>
            </a:r>
            <a:r>
              <a:rPr lang="sk-SK" dirty="0">
                <a:latin typeface="Trebuchet MS" panose="020B0603020202020204" pitchFamily="34" charset="0"/>
              </a:rPr>
              <a:t> a ich charakteristika</a:t>
            </a:r>
          </a:p>
          <a:p>
            <a:r>
              <a:rPr lang="sk-SK" dirty="0">
                <a:latin typeface="Trebuchet MS" panose="020B0603020202020204" pitchFamily="34" charset="0"/>
              </a:rPr>
              <a:t>Druhy </a:t>
            </a:r>
            <a:r>
              <a:rPr lang="sk-SK" dirty="0" err="1">
                <a:latin typeface="Trebuchet MS" panose="020B0603020202020204" pitchFamily="34" charset="0"/>
              </a:rPr>
              <a:t>ametropí</a:t>
            </a:r>
            <a:r>
              <a:rPr lang="sk-SK" dirty="0">
                <a:latin typeface="Trebuchet MS" panose="020B0603020202020204" pitchFamily="34" charset="0"/>
              </a:rPr>
              <a:t> a ich korekcie</a:t>
            </a:r>
          </a:p>
          <a:p>
            <a:r>
              <a:rPr lang="sk-SK" dirty="0">
                <a:latin typeface="Trebuchet MS" panose="020B0603020202020204" pitchFamily="34" charset="0"/>
              </a:rPr>
              <a:t>Ostrosť videnia, binokulárne a priestorové videnie</a:t>
            </a:r>
          </a:p>
          <a:p>
            <a:r>
              <a:rPr lang="sk-SK" dirty="0">
                <a:latin typeface="Trebuchet MS" panose="020B0603020202020204" pitchFamily="34" charset="0"/>
              </a:rPr>
              <a:t>Prevod akustických signálov vonkajším a stredným uchom</a:t>
            </a:r>
          </a:p>
          <a:p>
            <a:r>
              <a:rPr lang="sk-SK" dirty="0">
                <a:latin typeface="Trebuchet MS" panose="020B0603020202020204" pitchFamily="34" charset="0"/>
              </a:rPr>
              <a:t>Recepcia akustických signálov vo vnútornom uchu</a:t>
            </a:r>
          </a:p>
          <a:p>
            <a:r>
              <a:rPr lang="sk-SK" dirty="0">
                <a:latin typeface="Trebuchet MS" panose="020B0603020202020204" pitchFamily="34" charset="0"/>
              </a:rPr>
              <a:t>Elektrické prejavy činnosti vnútorného ucha</a:t>
            </a:r>
          </a:p>
          <a:p>
            <a:r>
              <a:rPr lang="sk-SK" dirty="0">
                <a:latin typeface="Trebuchet MS" panose="020B0603020202020204" pitchFamily="34" charset="0"/>
              </a:rPr>
              <a:t>Chyby sluchu, ich vyšetrenie a korekcia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043D84D-69A8-4496-96FF-9FBCAC49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12" y="129473"/>
            <a:ext cx="1976689" cy="2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Biofyzika zraku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595425"/>
            <a:ext cx="11199377" cy="4990201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Zrak je najdôležitejší ľudský zmysel, ktorý zabezpečuje príjem viac než 80% informácií z okolia</a:t>
            </a:r>
            <a:r>
              <a:rPr lang="en-US" sz="2800" dirty="0">
                <a:latin typeface="Trebuchet MS" panose="020B0603020202020204" pitchFamily="34" charset="0"/>
              </a:rPr>
              <a:t>.</a:t>
            </a:r>
            <a:endParaRPr lang="sk-SK" sz="2800" dirty="0">
              <a:latin typeface="Trebuchet MS" panose="020B0603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Adekvátny zrakový podnet  je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elektromagnetické vlnenie (svetlo)</a:t>
            </a:r>
            <a:r>
              <a:rPr lang="sk-SK" sz="2800" dirty="0">
                <a:latin typeface="Trebuchet MS" panose="020B0603020202020204" pitchFamily="34" charset="0"/>
              </a:rPr>
              <a:t>:</a:t>
            </a:r>
          </a:p>
          <a:p>
            <a:pPr lvl="1">
              <a:lnSpc>
                <a:spcPct val="115000"/>
              </a:lnSpc>
            </a:pPr>
            <a:r>
              <a:rPr lang="sk-SK" sz="2400" dirty="0">
                <a:latin typeface="Trebuchet MS" panose="020B0603020202020204" pitchFamily="34" charset="0"/>
              </a:rPr>
              <a:t>Viditeľné svetlo: </a:t>
            </a:r>
            <a:r>
              <a:rPr lang="el-GR" sz="2400" dirty="0">
                <a:latin typeface="Trebuchet MS" panose="020B0603020202020204" pitchFamily="34" charset="0"/>
              </a:rPr>
              <a:t>λ = 3</a:t>
            </a:r>
            <a:r>
              <a:rPr lang="sk-SK" sz="2400" dirty="0">
                <a:latin typeface="Trebuchet MS" panose="020B0603020202020204" pitchFamily="34" charset="0"/>
              </a:rPr>
              <a:t>9</a:t>
            </a:r>
            <a:r>
              <a:rPr lang="el-GR" sz="2400" dirty="0">
                <a:latin typeface="Trebuchet MS" panose="020B0603020202020204" pitchFamily="34" charset="0"/>
              </a:rPr>
              <a:t>0 – 7</a:t>
            </a:r>
            <a:r>
              <a:rPr lang="sk-SK" sz="2400" dirty="0">
                <a:latin typeface="Trebuchet MS" panose="020B0603020202020204" pitchFamily="34" charset="0"/>
              </a:rPr>
              <a:t>4</a:t>
            </a:r>
            <a:r>
              <a:rPr lang="el-GR" sz="2400" dirty="0">
                <a:latin typeface="Trebuchet MS" panose="020B0603020202020204" pitchFamily="34" charset="0"/>
              </a:rPr>
              <a:t>0 </a:t>
            </a:r>
            <a:r>
              <a:rPr lang="en-US" sz="2400" dirty="0">
                <a:latin typeface="Trebuchet MS" panose="020B0603020202020204" pitchFamily="34" charset="0"/>
              </a:rPr>
              <a:t>nm</a:t>
            </a:r>
            <a:r>
              <a:rPr lang="sk-SK" sz="2400" dirty="0">
                <a:latin typeface="Trebuchet MS" panose="020B0603020202020204" pitchFamily="34" charset="0"/>
              </a:rPr>
              <a:t> (tvorí len nepatrnú časť EM spektra)</a:t>
            </a:r>
          </a:p>
          <a:p>
            <a:pPr lvl="1">
              <a:lnSpc>
                <a:spcPct val="115000"/>
              </a:lnSpc>
            </a:pPr>
            <a:r>
              <a:rPr lang="sk-SK" sz="2400" dirty="0">
                <a:latin typeface="Trebuchet MS" panose="020B0603020202020204" pitchFamily="34" charset="0"/>
              </a:rPr>
              <a:t>Ultrafialové svetlo: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l-GR" sz="2400" dirty="0">
                <a:latin typeface="Trebuchet MS" panose="020B0603020202020204" pitchFamily="34" charset="0"/>
              </a:rPr>
              <a:t>λ </a:t>
            </a:r>
            <a:r>
              <a:rPr lang="en-US" sz="2400" dirty="0">
                <a:latin typeface="Trebuchet MS" panose="020B0603020202020204" pitchFamily="34" charset="0"/>
              </a:rPr>
              <a:t>je pod  3</a:t>
            </a:r>
            <a:r>
              <a:rPr lang="sk-SK" sz="2400" dirty="0">
                <a:latin typeface="Trebuchet MS" panose="020B0603020202020204" pitchFamily="34" charset="0"/>
              </a:rPr>
              <a:t>9</a:t>
            </a:r>
            <a:r>
              <a:rPr lang="en-US" sz="2400" dirty="0">
                <a:latin typeface="Trebuchet MS" panose="020B0603020202020204" pitchFamily="34" charset="0"/>
              </a:rPr>
              <a:t>0 nm</a:t>
            </a:r>
            <a:endParaRPr lang="sk-SK" sz="2400" dirty="0">
              <a:latin typeface="Trebuchet MS" panose="020B0603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sk-SK" sz="2400" dirty="0">
                <a:latin typeface="Trebuchet MS" panose="020B0603020202020204" pitchFamily="34" charset="0"/>
              </a:rPr>
              <a:t>Infračervené </a:t>
            </a:r>
            <a:r>
              <a:rPr lang="sk-SK" sz="2400">
                <a:latin typeface="Trebuchet MS" panose="020B0603020202020204" pitchFamily="34" charset="0"/>
              </a:rPr>
              <a:t>svetlo:</a:t>
            </a:r>
            <a:r>
              <a:rPr lang="en-US" sz="2400">
                <a:latin typeface="Trebuchet MS" panose="020B0603020202020204" pitchFamily="34" charset="0"/>
              </a:rPr>
              <a:t> </a:t>
            </a:r>
            <a:r>
              <a:rPr lang="el-GR" sz="2400" dirty="0">
                <a:latin typeface="Trebuchet MS" panose="020B0603020202020204" pitchFamily="34" charset="0"/>
              </a:rPr>
              <a:t>λ </a:t>
            </a:r>
            <a:r>
              <a:rPr lang="sk-SK" sz="2400" dirty="0">
                <a:latin typeface="Trebuchet MS" panose="020B0603020202020204" pitchFamily="34" charset="0"/>
              </a:rPr>
              <a:t>viac než </a:t>
            </a:r>
            <a:r>
              <a:rPr lang="en-US" sz="2400" dirty="0">
                <a:latin typeface="Trebuchet MS" panose="020B0603020202020204" pitchFamily="34" charset="0"/>
              </a:rPr>
              <a:t>7</a:t>
            </a:r>
            <a:r>
              <a:rPr lang="sk-SK" sz="2400" dirty="0">
                <a:latin typeface="Trebuchet MS" panose="020B0603020202020204" pitchFamily="34" charset="0"/>
              </a:rPr>
              <a:t>4</a:t>
            </a:r>
            <a:r>
              <a:rPr lang="en-US" sz="2400" dirty="0">
                <a:latin typeface="Trebuchet MS" panose="020B0603020202020204" pitchFamily="34" charset="0"/>
              </a:rPr>
              <a:t>0 nm </a:t>
            </a: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Rýchlosť svetla vo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vákuu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  <a:r>
              <a:rPr lang="en-US" sz="2800" dirty="0">
                <a:latin typeface="Trebuchet MS" panose="020B0603020202020204" pitchFamily="34" charset="0"/>
              </a:rPr>
              <a:t>je </a:t>
            </a:r>
            <a:r>
              <a:rPr lang="sk-SK" sz="2800" dirty="0">
                <a:latin typeface="Trebuchet MS" panose="020B0603020202020204" pitchFamily="34" charset="0"/>
              </a:rPr>
              <a:t>približne</a:t>
            </a:r>
            <a:r>
              <a:rPr lang="en-US" sz="2800" dirty="0">
                <a:latin typeface="Trebuchet MS" panose="020B0603020202020204" pitchFamily="34" charset="0"/>
              </a:rPr>
              <a:t> 300 000 km/s. </a:t>
            </a:r>
            <a:r>
              <a:rPr lang="sk-SK" sz="2800" dirty="0">
                <a:latin typeface="Trebuchet MS" panose="020B0603020202020204" pitchFamily="34" charset="0"/>
              </a:rPr>
              <a:t>V rôznych materiáloch má svetlo rozdielnu rýchlosť. Rýchlosť svetla je navyše podmienená aj frekvenciou resp. vlnovou dĺžkou (a teda aj farbou) v závislosti od média, cez ktoré prechádza. </a:t>
            </a:r>
          </a:p>
          <a:p>
            <a:pPr>
              <a:lnSpc>
                <a:spcPct val="105000"/>
              </a:lnSpc>
            </a:pPr>
            <a:endParaRPr lang="en-US" sz="2800" dirty="0">
              <a:latin typeface="Trebuchet MS" panose="020B0603020202020204" pitchFamily="34" charset="0"/>
            </a:endParaRPr>
          </a:p>
        </p:txBody>
      </p:sp>
      <p:pic>
        <p:nvPicPr>
          <p:cNvPr id="3074" name="Picture 2" descr="What is Optic Nerve Hypoplasia?">
            <a:extLst>
              <a:ext uri="{FF2B5EF4-FFF2-40B4-BE49-F238E27FC236}">
                <a16:creationId xmlns:a16="http://schemas.microsoft.com/office/drawing/2014/main" id="{A649C40C-1991-41AF-AED2-D00C57B28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0"/>
          <a:stretch/>
        </p:blipFill>
        <p:spPr bwMode="auto">
          <a:xfrm>
            <a:off x="9937019" y="48552"/>
            <a:ext cx="2217331" cy="1501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264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Biofyzika zraku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456567"/>
            <a:ext cx="11199377" cy="3269182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Svetlo </a:t>
            </a:r>
            <a:r>
              <a:rPr lang="sk-SK" sz="2700" dirty="0">
                <a:latin typeface="Trebuchet MS" panose="020B0603020202020204" pitchFamily="34" charset="0"/>
              </a:rPr>
              <a:t>je známe od nepamäti, „problém“ bolo pochopiť videnie.</a:t>
            </a:r>
          </a:p>
          <a:p>
            <a:pPr>
              <a:lnSpc>
                <a:spcPct val="105000"/>
              </a:lnSpc>
            </a:pP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Hlavnou úlohou oka</a:t>
            </a:r>
            <a:r>
              <a:rPr lang="sk-SK" sz="2700" dirty="0">
                <a:latin typeface="Trebuchet MS" panose="020B0603020202020204" pitchFamily="34" charset="0"/>
              </a:rPr>
              <a:t> je tvorba obrazu pozorovaného objektu alebo deja na sietnici. </a:t>
            </a:r>
            <a:r>
              <a:rPr lang="sk-SK" sz="2700" b="1" dirty="0">
                <a:latin typeface="Trebuchet MS" panose="020B0603020202020204" pitchFamily="34" charset="0"/>
              </a:rPr>
              <a:t>Obraz je skutočný, zmenšený, prevrátený.</a:t>
            </a:r>
          </a:p>
          <a:p>
            <a:pPr>
              <a:lnSpc>
                <a:spcPct val="105000"/>
              </a:lnSpc>
            </a:pPr>
            <a:r>
              <a:rPr lang="sk-SK" sz="2700" dirty="0">
                <a:latin typeface="Trebuchet MS" panose="020B0603020202020204" pitchFamily="34" charset="0"/>
              </a:rPr>
              <a:t>V tomto kontexte hovoríme „len“ o </a:t>
            </a: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zrakovom orgáne</a:t>
            </a:r>
            <a:r>
              <a:rPr lang="sk-SK" sz="2700" dirty="0">
                <a:latin typeface="Trebuchet MS" panose="020B0603020202020204" pitchFamily="34" charset="0"/>
              </a:rPr>
              <a:t>, ktorý reaguje na adekvátny podnet (svetlo/fotóny) zmenou membránového potenciálu na </a:t>
            </a:r>
            <a:r>
              <a:rPr lang="sk-SK" sz="2700" dirty="0" err="1">
                <a:latin typeface="Trebuchet MS" panose="020B0603020202020204" pitchFamily="34" charset="0"/>
              </a:rPr>
              <a:t>svetlocitlivých</a:t>
            </a:r>
            <a:r>
              <a:rPr lang="sk-SK" sz="2700" dirty="0">
                <a:latin typeface="Trebuchet MS" panose="020B0603020202020204" pitchFamily="34" charset="0"/>
              </a:rPr>
              <a:t> bunkách </a:t>
            </a:r>
          </a:p>
          <a:p>
            <a:pPr marL="0" indent="0">
              <a:lnSpc>
                <a:spcPct val="105000"/>
              </a:lnSpc>
              <a:spcBef>
                <a:spcPts val="0"/>
              </a:spcBef>
              <a:buNone/>
            </a:pPr>
            <a:r>
              <a:rPr lang="sk-SK" sz="2700" dirty="0">
                <a:latin typeface="Trebuchet MS" panose="020B0603020202020204" pitchFamily="34" charset="0"/>
              </a:rPr>
              <a:t>  sietnice (</a:t>
            </a:r>
            <a:r>
              <a:rPr lang="sk-SK" sz="2700" dirty="0" err="1">
                <a:latin typeface="Trebuchet MS" panose="020B0603020202020204" pitchFamily="34" charset="0"/>
              </a:rPr>
              <a:t>fotoreceptory</a:t>
            </a:r>
            <a:r>
              <a:rPr lang="sk-SK" sz="2700" dirty="0">
                <a:latin typeface="Trebuchet MS" panose="020B0603020202020204" pitchFamily="34" charset="0"/>
              </a:rPr>
              <a:t>). </a:t>
            </a:r>
          </a:p>
        </p:txBody>
      </p:sp>
      <p:pic>
        <p:nvPicPr>
          <p:cNvPr id="4" name="Picture 2" descr="Confluence Mobile - KTE Confluence">
            <a:extLst>
              <a:ext uri="{FF2B5EF4-FFF2-40B4-BE49-F238E27FC236}">
                <a16:creationId xmlns:a16="http://schemas.microsoft.com/office/drawing/2014/main" id="{0543C4AA-BA75-4964-9769-88CB608F0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676" y="4308481"/>
            <a:ext cx="4258181" cy="247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B5A4BD9C-F7B5-444E-AF97-8790B5EC82C5}"/>
              </a:ext>
            </a:extLst>
          </p:cNvPr>
          <p:cNvSpPr txBox="1">
            <a:spLocks/>
          </p:cNvSpPr>
          <p:nvPr/>
        </p:nvSpPr>
        <p:spPr>
          <a:xfrm>
            <a:off x="614995" y="4836094"/>
            <a:ext cx="7159681" cy="194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5000"/>
              </a:lnSpc>
            </a:pPr>
            <a:r>
              <a:rPr lang="sk-SK" sz="2800" dirty="0">
                <a:latin typeface="Trebuchet MS" panose="020B0603020202020204" pitchFamily="34" charset="0"/>
              </a:rPr>
              <a:t>Vnímanie zrakom (tzv.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vizuálna percepcia</a:t>
            </a:r>
            <a:r>
              <a:rPr lang="sk-SK" sz="2800" dirty="0">
                <a:latin typeface="Trebuchet MS" panose="020B0603020202020204" pitchFamily="34" charset="0"/>
              </a:rPr>
              <a:t>) je sprostredkovaná zrakovým centrom v </a:t>
            </a:r>
            <a:r>
              <a:rPr lang="sk-SK" sz="2800" dirty="0" err="1">
                <a:latin typeface="Trebuchet MS" panose="020B0603020202020204" pitchFamily="34" charset="0"/>
              </a:rPr>
              <a:t>okcipitálnom</a:t>
            </a:r>
            <a:r>
              <a:rPr lang="sk-SK" sz="2800" dirty="0">
                <a:latin typeface="Trebuchet MS" panose="020B0603020202020204" pitchFamily="34" charset="0"/>
              </a:rPr>
              <a:t> laloku kôry mozgu.</a:t>
            </a:r>
          </a:p>
          <a:p>
            <a:pPr>
              <a:lnSpc>
                <a:spcPct val="105000"/>
              </a:lnSpc>
            </a:pPr>
            <a:endParaRPr lang="en-U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72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149012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- morfológia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128409"/>
            <a:ext cx="5615872" cy="3054268"/>
          </a:xfrm>
        </p:spPr>
        <p:txBody>
          <a:bodyPr>
            <a:normAutofit/>
          </a:bodyPr>
          <a:lstStyle/>
          <a:p>
            <a:pPr>
              <a:lnSpc>
                <a:spcPct val="113000"/>
              </a:lnSpc>
            </a:pPr>
            <a:r>
              <a:rPr lang="sk-SK" sz="2800" dirty="0">
                <a:latin typeface="Trebuchet MS" panose="020B0603020202020204" pitchFamily="34" charset="0"/>
              </a:rPr>
              <a:t>Schopnosť vidieť zabezpečuje tzv.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optický analyzátor</a:t>
            </a:r>
            <a:r>
              <a:rPr lang="sk-SK" sz="2800" dirty="0">
                <a:latin typeface="Trebuchet MS" panose="020B0603020202020204" pitchFamily="34" charset="0"/>
              </a:rPr>
              <a:t>, ktorý pozostáva z 3 častí: </a:t>
            </a:r>
            <a:r>
              <a:rPr lang="sk-SK" sz="2800" b="1" dirty="0">
                <a:latin typeface="Trebuchet MS" panose="020B0603020202020204" pitchFamily="34" charset="0"/>
              </a:rPr>
              <a:t>očná guľa</a:t>
            </a:r>
            <a:r>
              <a:rPr lang="sk-SK" sz="2800" dirty="0">
                <a:latin typeface="Trebuchet MS" panose="020B0603020202020204" pitchFamily="34" charset="0"/>
              </a:rPr>
              <a:t>, </a:t>
            </a:r>
            <a:r>
              <a:rPr lang="sk-SK" sz="2800" b="1" dirty="0">
                <a:latin typeface="Trebuchet MS" panose="020B0603020202020204" pitchFamily="34" charset="0"/>
              </a:rPr>
              <a:t>optické nervy</a:t>
            </a:r>
            <a:r>
              <a:rPr lang="sk-SK" sz="2800" dirty="0">
                <a:latin typeface="Trebuchet MS" panose="020B0603020202020204" pitchFamily="34" charset="0"/>
              </a:rPr>
              <a:t> (nervové dráhy) a </a:t>
            </a:r>
            <a:r>
              <a:rPr lang="sk-SK" sz="2800" b="1" dirty="0">
                <a:latin typeface="Trebuchet MS" panose="020B0603020202020204" pitchFamily="34" charset="0"/>
              </a:rPr>
              <a:t>primárny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  <a:r>
              <a:rPr lang="sk-SK" sz="2800" b="1" dirty="0">
                <a:latin typeface="Trebuchet MS" panose="020B0603020202020204" pitchFamily="34" charset="0"/>
              </a:rPr>
              <a:t>zrakový </a:t>
            </a:r>
            <a:r>
              <a:rPr lang="sk-SK" sz="2800" b="1" dirty="0" err="1">
                <a:latin typeface="Trebuchet MS" panose="020B0603020202020204" pitchFamily="34" charset="0"/>
              </a:rPr>
              <a:t>kortex</a:t>
            </a:r>
            <a:r>
              <a:rPr lang="sk-SK" sz="2800" dirty="0">
                <a:latin typeface="Trebuchet MS" panose="020B0603020202020204" pitchFamily="34" charset="0"/>
              </a:rPr>
              <a:t> v </a:t>
            </a:r>
            <a:r>
              <a:rPr lang="sk-SK" sz="2800" dirty="0" err="1">
                <a:latin typeface="Trebuchet MS" panose="020B0603020202020204" pitchFamily="34" charset="0"/>
              </a:rPr>
              <a:t>okcipitálnom</a:t>
            </a:r>
            <a:r>
              <a:rPr lang="sk-SK" sz="2800" dirty="0">
                <a:latin typeface="Trebuchet MS" panose="020B0603020202020204" pitchFamily="34" charset="0"/>
              </a:rPr>
              <a:t> laloku mozgu.</a:t>
            </a:r>
          </a:p>
        </p:txBody>
      </p:sp>
      <p:pic>
        <p:nvPicPr>
          <p:cNvPr id="5" name="Picture 2" descr="Optic nerve | Vision, Retina. &amp; Optic Chiasm | Britannica">
            <a:extLst>
              <a:ext uri="{FF2B5EF4-FFF2-40B4-BE49-F238E27FC236}">
                <a16:creationId xmlns:a16="http://schemas.microsoft.com/office/drawing/2014/main" id="{8B153279-5DF8-4950-A5D6-3E7EE31D4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9"/>
          <a:stretch/>
        </p:blipFill>
        <p:spPr bwMode="auto">
          <a:xfrm>
            <a:off x="744469" y="4164258"/>
            <a:ext cx="4936140" cy="269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id="{C9A7EDBC-C735-49A3-92FA-E5DF97CCCCCD}"/>
              </a:ext>
            </a:extLst>
          </p:cNvPr>
          <p:cNvGrpSpPr/>
          <p:nvPr/>
        </p:nvGrpSpPr>
        <p:grpSpPr>
          <a:xfrm>
            <a:off x="6192105" y="1369577"/>
            <a:ext cx="5920672" cy="4118846"/>
            <a:chOff x="6246901" y="1586039"/>
            <a:chExt cx="5920672" cy="4118846"/>
          </a:xfrm>
        </p:grpSpPr>
        <p:pic>
          <p:nvPicPr>
            <p:cNvPr id="1028" name="Picture 4" descr="What is optic nerves and why is it so essential to our eyesight?">
              <a:extLst>
                <a:ext uri="{FF2B5EF4-FFF2-40B4-BE49-F238E27FC236}">
                  <a16:creationId xmlns:a16="http://schemas.microsoft.com/office/drawing/2014/main" id="{EEF0032C-2BE4-4A4A-A511-8DC3A20C16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23"/>
            <a:stretch/>
          </p:blipFill>
          <p:spPr bwMode="auto">
            <a:xfrm>
              <a:off x="6246901" y="1586039"/>
              <a:ext cx="5847995" cy="4118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AF991ABF-8EC4-4F9E-AA4B-FF2F27A12473}"/>
                </a:ext>
              </a:extLst>
            </p:cNvPr>
            <p:cNvSpPr txBox="1"/>
            <p:nvPr/>
          </p:nvSpPr>
          <p:spPr>
            <a:xfrm>
              <a:off x="8798664" y="3694617"/>
              <a:ext cx="272507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50" dirty="0"/>
                <a:t>Oko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03247746-62BD-4EE0-A341-E2AE1E623FAF}"/>
                </a:ext>
              </a:extLst>
            </p:cNvPr>
            <p:cNvSpPr txBox="1"/>
            <p:nvPr/>
          </p:nvSpPr>
          <p:spPr>
            <a:xfrm>
              <a:off x="9533690" y="3694617"/>
              <a:ext cx="824115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50" dirty="0"/>
                <a:t>Optický nerv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4907FC05-6544-48EF-AC84-47F0320F48A4}"/>
                </a:ext>
              </a:extLst>
            </p:cNvPr>
            <p:cNvSpPr txBox="1"/>
            <p:nvPr/>
          </p:nvSpPr>
          <p:spPr>
            <a:xfrm>
              <a:off x="10430482" y="3775408"/>
              <a:ext cx="117966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50" dirty="0"/>
                <a:t>Laterálne </a:t>
              </a:r>
              <a:r>
                <a:rPr lang="sk-SK" sz="1050" dirty="0" err="1"/>
                <a:t>genikulárne</a:t>
              </a:r>
              <a:r>
                <a:rPr lang="sk-SK" sz="1050" dirty="0"/>
                <a:t> jadro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0BD68A33-5FA1-4F35-900D-1824ECB74544}"/>
                </a:ext>
              </a:extLst>
            </p:cNvPr>
            <p:cNvSpPr txBox="1"/>
            <p:nvPr/>
          </p:nvSpPr>
          <p:spPr>
            <a:xfrm>
              <a:off x="11399178" y="1845931"/>
              <a:ext cx="768395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50" dirty="0"/>
                <a:t>Zrakový </a:t>
              </a:r>
              <a:r>
                <a:rPr lang="sk-SK" sz="1050" dirty="0" err="1"/>
                <a:t>kortex</a:t>
              </a:r>
              <a:endParaRPr lang="sk-SK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8220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- morfológia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10972798" cy="5089890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Očná guľa </a:t>
            </a:r>
            <a:r>
              <a:rPr lang="sk-SK" sz="2400" dirty="0">
                <a:latin typeface="Trebuchet MS" panose="020B0603020202020204" pitchFamily="34" charset="0"/>
              </a:rPr>
              <a:t>(</a:t>
            </a:r>
            <a:r>
              <a:rPr lang="sk-SK" sz="2400" dirty="0" err="1">
                <a:latin typeface="Trebuchet MS" panose="020B0603020202020204" pitchFamily="34" charset="0"/>
              </a:rPr>
              <a:t>bulbus</a:t>
            </a:r>
            <a:r>
              <a:rPr lang="sk-SK" sz="2400" dirty="0">
                <a:latin typeface="Trebuchet MS" panose="020B0603020202020204" pitchFamily="34" charset="0"/>
              </a:rPr>
              <a:t> </a:t>
            </a:r>
            <a:r>
              <a:rPr lang="sk-SK" sz="2400" dirty="0" err="1">
                <a:latin typeface="Trebuchet MS" panose="020B0603020202020204" pitchFamily="34" charset="0"/>
              </a:rPr>
              <a:t>oculi</a:t>
            </a:r>
            <a:r>
              <a:rPr lang="sk-SK" sz="2400" dirty="0">
                <a:latin typeface="Trebuchet MS" panose="020B0603020202020204" pitchFamily="34" charset="0"/>
              </a:rPr>
              <a:t>) má okrúhly tvar s priemerom cca. 2,5 cm. </a:t>
            </a:r>
          </a:p>
          <a:p>
            <a:pPr>
              <a:lnSpc>
                <a:spcPct val="105000"/>
              </a:lnSpc>
            </a:pPr>
            <a:r>
              <a:rPr lang="sk-SK" sz="2400" dirty="0">
                <a:latin typeface="Trebuchet MS" panose="020B0603020202020204" pitchFamily="34" charset="0"/>
              </a:rPr>
              <a:t>Pozostáva z 3 častí (zvonka dovnútra):</a:t>
            </a:r>
          </a:p>
          <a:p>
            <a:pPr lvl="1">
              <a:lnSpc>
                <a:spcPct val="105000"/>
              </a:lnSpc>
            </a:pPr>
            <a:r>
              <a:rPr lang="sk-SK" sz="2400" b="1" dirty="0">
                <a:latin typeface="Trebuchet MS" panose="020B0603020202020204" pitchFamily="34" charset="0"/>
              </a:rPr>
              <a:t>1. bielko (</a:t>
            </a:r>
            <a:r>
              <a:rPr lang="sk-SK" sz="2400" b="1" dirty="0" err="1">
                <a:latin typeface="Trebuchet MS" panose="020B0603020202020204" pitchFamily="34" charset="0"/>
              </a:rPr>
              <a:t>skléra</a:t>
            </a:r>
            <a:r>
              <a:rPr lang="sk-SK" sz="2400" b="1" dirty="0">
                <a:latin typeface="Trebuchet MS" panose="020B0603020202020204" pitchFamily="34" charset="0"/>
              </a:rPr>
              <a:t>) </a:t>
            </a:r>
            <a:r>
              <a:rPr lang="sk-SK" sz="2400" dirty="0">
                <a:latin typeface="Trebuchet MS" panose="020B0603020202020204" pitchFamily="34" charset="0"/>
              </a:rPr>
              <a:t>a</a:t>
            </a:r>
            <a:r>
              <a:rPr lang="sk-SK" sz="2400" b="1" dirty="0">
                <a:latin typeface="Trebuchet MS" panose="020B0603020202020204" pitchFamily="34" charset="0"/>
              </a:rPr>
              <a:t> rohovka (</a:t>
            </a:r>
            <a:r>
              <a:rPr lang="sk-SK" sz="2400" b="1" dirty="0" err="1">
                <a:latin typeface="Trebuchet MS" panose="020B0603020202020204" pitchFamily="34" charset="0"/>
              </a:rPr>
              <a:t>cornea</a:t>
            </a:r>
            <a:r>
              <a:rPr lang="sk-SK" sz="2400" b="1" dirty="0">
                <a:latin typeface="Trebuchet MS" panose="020B0603020202020204" pitchFamily="34" charset="0"/>
              </a:rPr>
              <a:t>)</a:t>
            </a:r>
          </a:p>
          <a:p>
            <a:pPr lvl="1">
              <a:lnSpc>
                <a:spcPct val="105000"/>
              </a:lnSpc>
            </a:pPr>
            <a:r>
              <a:rPr lang="sk-SK" sz="2400" b="1" dirty="0">
                <a:latin typeface="Trebuchet MS" panose="020B0603020202020204" pitchFamily="34" charset="0"/>
              </a:rPr>
              <a:t>2. </a:t>
            </a:r>
            <a:r>
              <a:rPr lang="sk-SK" sz="2400" b="1" dirty="0" err="1">
                <a:latin typeface="Trebuchet MS" panose="020B0603020202020204" pitchFamily="34" charset="0"/>
              </a:rPr>
              <a:t>uvea</a:t>
            </a:r>
            <a:r>
              <a:rPr lang="sk-SK" sz="2400" b="1" dirty="0">
                <a:latin typeface="Trebuchet MS" panose="020B0603020202020204" pitchFamily="34" charset="0"/>
              </a:rPr>
              <a:t> </a:t>
            </a:r>
            <a:r>
              <a:rPr lang="sk-SK" sz="2400" dirty="0">
                <a:latin typeface="Trebuchet MS" panose="020B0603020202020204" pitchFamily="34" charset="0"/>
              </a:rPr>
              <a:t>obsahuje</a:t>
            </a:r>
            <a:r>
              <a:rPr lang="sk-SK" sz="2400" b="1" dirty="0">
                <a:latin typeface="Trebuchet MS" panose="020B0603020202020204" pitchFamily="34" charset="0"/>
              </a:rPr>
              <a:t> </a:t>
            </a:r>
            <a:r>
              <a:rPr lang="sk-SK" sz="2400" b="1" dirty="0" err="1">
                <a:latin typeface="Trebuchet MS" panose="020B0603020202020204" pitchFamily="34" charset="0"/>
              </a:rPr>
              <a:t>cievovku</a:t>
            </a:r>
            <a:r>
              <a:rPr lang="sk-SK" sz="2400" b="1" dirty="0">
                <a:latin typeface="Trebuchet MS" panose="020B0603020202020204" pitchFamily="34" charset="0"/>
              </a:rPr>
              <a:t> (</a:t>
            </a:r>
            <a:r>
              <a:rPr lang="sk-SK" sz="2400" b="1" dirty="0" err="1">
                <a:latin typeface="Trebuchet MS" panose="020B0603020202020204" pitchFamily="34" charset="0"/>
              </a:rPr>
              <a:t>choroidea</a:t>
            </a:r>
            <a:r>
              <a:rPr lang="sk-SK" sz="2400" b="1" dirty="0">
                <a:latin typeface="Trebuchet MS" panose="020B0603020202020204" pitchFamily="34" charset="0"/>
              </a:rPr>
              <a:t>), dúhovku (iris) </a:t>
            </a:r>
            <a:r>
              <a:rPr lang="sk-SK" sz="2400" dirty="0">
                <a:latin typeface="Trebuchet MS" panose="020B0603020202020204" pitchFamily="34" charset="0"/>
              </a:rPr>
              <a:t>a</a:t>
            </a:r>
            <a:r>
              <a:rPr lang="sk-SK" sz="2400" b="1" dirty="0">
                <a:latin typeface="Trebuchet MS" panose="020B0603020202020204" pitchFamily="34" charset="0"/>
              </a:rPr>
              <a:t> 	</a:t>
            </a:r>
            <a:r>
              <a:rPr lang="sk-SK" sz="2400" b="1" dirty="0" err="1">
                <a:latin typeface="Trebuchet MS" panose="020B0603020202020204" pitchFamily="34" charset="0"/>
              </a:rPr>
              <a:t>vráskovcové</a:t>
            </a:r>
            <a:r>
              <a:rPr lang="sk-SK" sz="2400" b="1" dirty="0">
                <a:latin typeface="Trebuchet MS" panose="020B0603020202020204" pitchFamily="34" charset="0"/>
              </a:rPr>
              <a:t> teliesko (corpus </a:t>
            </a:r>
            <a:r>
              <a:rPr lang="sk-SK" sz="2400" b="1" dirty="0" err="1">
                <a:latin typeface="Trebuchet MS" panose="020B0603020202020204" pitchFamily="34" charset="0"/>
              </a:rPr>
              <a:t>ciliare</a:t>
            </a:r>
            <a:r>
              <a:rPr lang="sk-SK" sz="2400" b="1" dirty="0">
                <a:latin typeface="Trebuchet MS" panose="020B0603020202020204" pitchFamily="34" charset="0"/>
              </a:rPr>
              <a:t>)</a:t>
            </a:r>
          </a:p>
          <a:p>
            <a:pPr lvl="1">
              <a:lnSpc>
                <a:spcPct val="105000"/>
              </a:lnSpc>
            </a:pPr>
            <a:r>
              <a:rPr lang="sk-SK" sz="2400" b="1" dirty="0">
                <a:latin typeface="Trebuchet MS" panose="020B0603020202020204" pitchFamily="34" charset="0"/>
              </a:rPr>
              <a:t>3. sietnica (retina)</a:t>
            </a:r>
          </a:p>
          <a:p>
            <a:pPr>
              <a:lnSpc>
                <a:spcPct val="105000"/>
              </a:lnSpc>
            </a:pPr>
            <a:r>
              <a:rPr lang="sk-SK" sz="2400" dirty="0">
                <a:latin typeface="Trebuchet MS" panose="020B0603020202020204" pitchFamily="34" charset="0"/>
              </a:rPr>
              <a:t>2 druhy tekutín:</a:t>
            </a:r>
          </a:p>
          <a:p>
            <a:pPr lvl="1">
              <a:lnSpc>
                <a:spcPct val="105000"/>
              </a:lnSpc>
            </a:pPr>
            <a:r>
              <a:rPr lang="sk-SK" sz="2400" dirty="0">
                <a:latin typeface="Trebuchet MS" panose="020B0603020202020204" pitchFamily="34" charset="0"/>
              </a:rPr>
              <a:t>Vodnatý komorový mok – </a:t>
            </a:r>
            <a:r>
              <a:rPr lang="sk-SK" sz="24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aqeous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 humor</a:t>
            </a:r>
            <a:r>
              <a:rPr lang="sk-SK" sz="2400" dirty="0">
                <a:latin typeface="Trebuchet MS" panose="020B0603020202020204" pitchFamily="34" charset="0"/>
              </a:rPr>
              <a:t>, vyplňuje prednú a zadnú očnú komoru. </a:t>
            </a:r>
          </a:p>
          <a:p>
            <a:pPr lvl="1">
              <a:lnSpc>
                <a:spcPct val="105000"/>
              </a:lnSpc>
            </a:pPr>
            <a:r>
              <a:rPr lang="sk-SK" sz="2400" dirty="0" err="1">
                <a:latin typeface="Trebuchet MS" panose="020B0603020202020204" pitchFamily="34" charset="0"/>
              </a:rPr>
              <a:t>Sklovcová</a:t>
            </a:r>
            <a:r>
              <a:rPr lang="sk-SK" sz="2400" dirty="0">
                <a:latin typeface="Trebuchet MS" panose="020B0603020202020204" pitchFamily="34" charset="0"/>
              </a:rPr>
              <a:t> tekutina - </a:t>
            </a:r>
            <a:r>
              <a:rPr lang="sk-SK" sz="24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vitreous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 humor</a:t>
            </a:r>
            <a:r>
              <a:rPr lang="sk-SK" sz="2400" dirty="0">
                <a:latin typeface="Trebuchet MS" panose="020B0603020202020204" pitchFamily="34" charset="0"/>
              </a:rPr>
              <a:t>, vyplňuje zadný segment oka za šošovkou.</a:t>
            </a:r>
          </a:p>
        </p:txBody>
      </p:sp>
      <p:pic>
        <p:nvPicPr>
          <p:cNvPr id="6146" name="Picture 2" descr="Eye Anatomy - Exeter Eye">
            <a:extLst>
              <a:ext uri="{FF2B5EF4-FFF2-40B4-BE49-F238E27FC236}">
                <a16:creationId xmlns:a16="http://schemas.microsoft.com/office/drawing/2014/main" id="{E2E49338-89E1-4123-ABA5-2EA5D77F4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111" y="32368"/>
            <a:ext cx="3433889" cy="14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77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Skupina 22">
            <a:extLst>
              <a:ext uri="{FF2B5EF4-FFF2-40B4-BE49-F238E27FC236}">
                <a16:creationId xmlns:a16="http://schemas.microsoft.com/office/drawing/2014/main" id="{907E5878-03A6-4236-974B-1B08B6D3151C}"/>
              </a:ext>
            </a:extLst>
          </p:cNvPr>
          <p:cNvGrpSpPr/>
          <p:nvPr/>
        </p:nvGrpSpPr>
        <p:grpSpPr>
          <a:xfrm>
            <a:off x="2057400" y="0"/>
            <a:ext cx="8077200" cy="6838950"/>
            <a:chOff x="2057400" y="0"/>
            <a:chExt cx="8077200" cy="6838950"/>
          </a:xfrm>
        </p:grpSpPr>
        <p:pic>
          <p:nvPicPr>
            <p:cNvPr id="20" name="Obrázok 19">
              <a:extLst>
                <a:ext uri="{FF2B5EF4-FFF2-40B4-BE49-F238E27FC236}">
                  <a16:creationId xmlns:a16="http://schemas.microsoft.com/office/drawing/2014/main" id="{F200270E-3815-4FB2-974E-1D7398647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7400" y="0"/>
              <a:ext cx="8077200" cy="6838950"/>
            </a:xfrm>
            <a:prstGeom prst="rect">
              <a:avLst/>
            </a:prstGeom>
          </p:spPr>
        </p:pic>
        <p:sp>
          <p:nvSpPr>
            <p:cNvPr id="2" name="BlokTextu 1">
              <a:extLst>
                <a:ext uri="{FF2B5EF4-FFF2-40B4-BE49-F238E27FC236}">
                  <a16:creationId xmlns:a16="http://schemas.microsoft.com/office/drawing/2014/main" id="{57F55C12-A0AF-48B0-A971-715014E3F289}"/>
                </a:ext>
              </a:extLst>
            </p:cNvPr>
            <p:cNvSpPr txBox="1"/>
            <p:nvPr/>
          </p:nvSpPr>
          <p:spPr>
            <a:xfrm>
              <a:off x="2290046" y="233965"/>
              <a:ext cx="2848396" cy="523220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800" dirty="0">
                  <a:solidFill>
                    <a:schemeClr val="bg1"/>
                  </a:solidFill>
                </a:rPr>
                <a:t>Anatómia oka</a:t>
              </a:r>
            </a:p>
          </p:txBody>
        </p:sp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2CD4ABBF-A54D-414A-9AEC-4CB97C8077CD}"/>
                </a:ext>
              </a:extLst>
            </p:cNvPr>
            <p:cNvSpPr txBox="1"/>
            <p:nvPr/>
          </p:nvSpPr>
          <p:spPr>
            <a:xfrm>
              <a:off x="2752642" y="5702188"/>
              <a:ext cx="1171995" cy="369332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dirty="0">
                  <a:solidFill>
                    <a:schemeClr val="bg1"/>
                  </a:solidFill>
                </a:rPr>
                <a:t>bielko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FC231BA4-8BD6-4525-80BC-ED43EB1CCE6F}"/>
                </a:ext>
              </a:extLst>
            </p:cNvPr>
            <p:cNvSpPr txBox="1"/>
            <p:nvPr/>
          </p:nvSpPr>
          <p:spPr>
            <a:xfrm>
              <a:off x="2542248" y="5158673"/>
              <a:ext cx="1171996" cy="369332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dirty="0">
                  <a:solidFill>
                    <a:schemeClr val="bg1"/>
                  </a:solidFill>
                </a:rPr>
                <a:t>spojivka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E4513149-05CA-4A2A-8CAC-BE3B6034552B}"/>
                </a:ext>
              </a:extLst>
            </p:cNvPr>
            <p:cNvSpPr txBox="1"/>
            <p:nvPr/>
          </p:nvSpPr>
          <p:spPr>
            <a:xfrm>
              <a:off x="2184703" y="4638709"/>
              <a:ext cx="943543" cy="276999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rohovka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0477F497-419F-4816-9EB4-72FF2030B343}"/>
                </a:ext>
              </a:extLst>
            </p:cNvPr>
            <p:cNvSpPr txBox="1"/>
            <p:nvPr/>
          </p:nvSpPr>
          <p:spPr>
            <a:xfrm>
              <a:off x="8300581" y="1252779"/>
              <a:ext cx="943543" cy="276999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 err="1">
                  <a:solidFill>
                    <a:schemeClr val="bg1"/>
                  </a:solidFill>
                </a:rPr>
                <a:t>cievovka</a:t>
              </a:r>
              <a:endParaRPr lang="sk-SK" dirty="0">
                <a:solidFill>
                  <a:schemeClr val="bg1"/>
                </a:solidFill>
              </a:endParaRP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DF4E171D-247D-46BB-AE57-6E09FA9AB080}"/>
                </a:ext>
              </a:extLst>
            </p:cNvPr>
            <p:cNvSpPr txBox="1"/>
            <p:nvPr/>
          </p:nvSpPr>
          <p:spPr>
            <a:xfrm>
              <a:off x="2060537" y="2070852"/>
              <a:ext cx="943543" cy="276999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dúhovka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2D7CEFCC-E3BB-47C0-9AD3-C7B8963D0187}"/>
                </a:ext>
              </a:extLst>
            </p:cNvPr>
            <p:cNvSpPr txBox="1"/>
            <p:nvPr/>
          </p:nvSpPr>
          <p:spPr>
            <a:xfrm>
              <a:off x="2833796" y="1329995"/>
              <a:ext cx="1171996" cy="369332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dirty="0">
                  <a:solidFill>
                    <a:schemeClr val="bg1"/>
                  </a:solidFill>
                </a:rPr>
                <a:t>spojivka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5D7C6388-11B9-48FC-A106-5AC9378004B0}"/>
                </a:ext>
              </a:extLst>
            </p:cNvPr>
            <p:cNvSpPr txBox="1"/>
            <p:nvPr/>
          </p:nvSpPr>
          <p:spPr>
            <a:xfrm>
              <a:off x="8882094" y="2033961"/>
              <a:ext cx="943543" cy="276999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sietnica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854EF6AB-D984-4AA8-8148-977764F4A148}"/>
                </a:ext>
              </a:extLst>
            </p:cNvPr>
            <p:cNvSpPr txBox="1"/>
            <p:nvPr/>
          </p:nvSpPr>
          <p:spPr>
            <a:xfrm>
              <a:off x="9074250" y="2815143"/>
              <a:ext cx="943543" cy="276999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makula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6095DF3D-0A2A-4689-A706-36E883E5A838}"/>
                </a:ext>
              </a:extLst>
            </p:cNvPr>
            <p:cNvSpPr txBox="1"/>
            <p:nvPr/>
          </p:nvSpPr>
          <p:spPr>
            <a:xfrm>
              <a:off x="8736026" y="5115388"/>
              <a:ext cx="1119428" cy="553998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zrakový nerv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33126154-14B4-476E-BB54-990EC9C0DDB5}"/>
                </a:ext>
              </a:extLst>
            </p:cNvPr>
            <p:cNvSpPr txBox="1"/>
            <p:nvPr/>
          </p:nvSpPr>
          <p:spPr>
            <a:xfrm>
              <a:off x="7128641" y="5886854"/>
              <a:ext cx="1119428" cy="553998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>
                  <a:solidFill>
                    <a:schemeClr val="bg1"/>
                  </a:solidFill>
                </a:rPr>
                <a:t>optický disk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E148A92D-7D86-4C2E-A8D4-19FA688BB1AE}"/>
                </a:ext>
              </a:extLst>
            </p:cNvPr>
            <p:cNvSpPr txBox="1"/>
            <p:nvPr/>
          </p:nvSpPr>
          <p:spPr>
            <a:xfrm>
              <a:off x="2058072" y="2848206"/>
              <a:ext cx="936000" cy="338554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600" dirty="0">
                  <a:solidFill>
                    <a:schemeClr val="bg1"/>
                  </a:solidFill>
                </a:rPr>
                <a:t>šošovka</a:t>
              </a: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18071F5A-5DD8-4999-A25E-0EA3E433B04E}"/>
                </a:ext>
              </a:extLst>
            </p:cNvPr>
            <p:cNvSpPr txBox="1"/>
            <p:nvPr/>
          </p:nvSpPr>
          <p:spPr>
            <a:xfrm>
              <a:off x="2079163" y="3685795"/>
              <a:ext cx="936000" cy="353943"/>
            </a:xfrm>
            <a:prstGeom prst="rect">
              <a:avLst/>
            </a:prstGeom>
            <a:solidFill>
              <a:srgbClr val="063853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700" dirty="0">
                  <a:solidFill>
                    <a:schemeClr val="bg1"/>
                  </a:solidFill>
                </a:rPr>
                <a:t>zrenica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37E780C5-056C-4D3B-A04E-322B7270A60F}"/>
                </a:ext>
              </a:extLst>
            </p:cNvPr>
            <p:cNvSpPr txBox="1"/>
            <p:nvPr/>
          </p:nvSpPr>
          <p:spPr>
            <a:xfrm>
              <a:off x="5089450" y="1787739"/>
              <a:ext cx="140247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600" dirty="0" err="1">
                  <a:solidFill>
                    <a:schemeClr val="bg1"/>
                  </a:solidFill>
                </a:rPr>
                <a:t>vráskovcové</a:t>
              </a:r>
              <a:r>
                <a:rPr lang="sk-SK" sz="1600" dirty="0">
                  <a:solidFill>
                    <a:schemeClr val="bg1"/>
                  </a:solidFill>
                </a:rPr>
                <a:t> teliesko</a:t>
              </a:r>
            </a:p>
          </p:txBody>
        </p:sp>
        <p:sp>
          <p:nvSpPr>
            <p:cNvPr id="21" name="BlokTextu 20">
              <a:extLst>
                <a:ext uri="{FF2B5EF4-FFF2-40B4-BE49-F238E27FC236}">
                  <a16:creationId xmlns:a16="http://schemas.microsoft.com/office/drawing/2014/main" id="{B4806595-1B89-4489-8E57-BEA00F669AF9}"/>
                </a:ext>
              </a:extLst>
            </p:cNvPr>
            <p:cNvSpPr txBox="1"/>
            <p:nvPr/>
          </p:nvSpPr>
          <p:spPr>
            <a:xfrm>
              <a:off x="5013250" y="4577819"/>
              <a:ext cx="1402473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600" dirty="0">
                  <a:solidFill>
                    <a:schemeClr val="bg1"/>
                  </a:solidFill>
                </a:rPr>
                <a:t>predná komora</a:t>
              </a:r>
            </a:p>
          </p:txBody>
        </p:sp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332A6CA3-981E-4F9A-8215-D9712E718B40}"/>
                </a:ext>
              </a:extLst>
            </p:cNvPr>
            <p:cNvSpPr txBox="1"/>
            <p:nvPr/>
          </p:nvSpPr>
          <p:spPr>
            <a:xfrm>
              <a:off x="5089449" y="3310736"/>
              <a:ext cx="140247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600" dirty="0" err="1">
                  <a:solidFill>
                    <a:schemeClr val="bg1"/>
                  </a:solidFill>
                </a:rPr>
                <a:t>sklovec</a:t>
              </a:r>
              <a:endParaRPr lang="sk-SK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903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A2D187B2-4C8B-4A8E-8B9E-ECA047FE591F}"/>
              </a:ext>
            </a:extLst>
          </p:cNvPr>
          <p:cNvGrpSpPr/>
          <p:nvPr/>
        </p:nvGrpSpPr>
        <p:grpSpPr>
          <a:xfrm>
            <a:off x="7583935" y="949439"/>
            <a:ext cx="4400044" cy="5280053"/>
            <a:chOff x="7583935" y="949439"/>
            <a:chExt cx="4400044" cy="5280053"/>
          </a:xfrm>
        </p:grpSpPr>
        <p:pic>
          <p:nvPicPr>
            <p:cNvPr id="4" name="Picture 2" descr="Human Eye Anatomy Parts Of The Eye And Structure Of The">
              <a:extLst>
                <a:ext uri="{FF2B5EF4-FFF2-40B4-BE49-F238E27FC236}">
                  <a16:creationId xmlns:a16="http://schemas.microsoft.com/office/drawing/2014/main" id="{783899E1-19DC-4E25-997E-5F17D02F3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3935" y="949439"/>
              <a:ext cx="4400044" cy="5280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AE0B8328-7058-4C16-BAFC-EDC069BA1DDD}"/>
                </a:ext>
              </a:extLst>
            </p:cNvPr>
            <p:cNvSpPr txBox="1"/>
            <p:nvPr/>
          </p:nvSpPr>
          <p:spPr>
            <a:xfrm>
              <a:off x="7765925" y="2868546"/>
              <a:ext cx="108279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Zrenica a šošovka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31E54771-2061-4499-A7A5-5B3A8E5C28B2}"/>
                </a:ext>
              </a:extLst>
            </p:cNvPr>
            <p:cNvSpPr txBox="1"/>
            <p:nvPr/>
          </p:nvSpPr>
          <p:spPr>
            <a:xfrm>
              <a:off x="8848725" y="3219448"/>
              <a:ext cx="74295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Dúhovka</a:t>
              </a:r>
              <a:endParaRPr lang="sk-SK" sz="1600" dirty="0"/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5DB64DE5-8312-44B4-A805-14AB75316396}"/>
                </a:ext>
              </a:extLst>
            </p:cNvPr>
            <p:cNvSpPr txBox="1"/>
            <p:nvPr/>
          </p:nvSpPr>
          <p:spPr>
            <a:xfrm>
              <a:off x="10959408" y="4075568"/>
              <a:ext cx="77539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 err="1"/>
                <a:t>Cievovka</a:t>
              </a:r>
              <a:endParaRPr lang="sk-SK" sz="1600" dirty="0"/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A71C7A64-83DB-47F7-A0D2-B531A10B8D27}"/>
                </a:ext>
              </a:extLst>
            </p:cNvPr>
            <p:cNvSpPr txBox="1"/>
            <p:nvPr/>
          </p:nvSpPr>
          <p:spPr>
            <a:xfrm>
              <a:off x="7656390" y="4298064"/>
              <a:ext cx="68376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Zrenica</a:t>
              </a:r>
              <a:endParaRPr lang="sk-SK" sz="1600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9E9B8592-8A64-4D99-8C7C-50C5A7191313}"/>
                </a:ext>
              </a:extLst>
            </p:cNvPr>
            <p:cNvSpPr txBox="1"/>
            <p:nvPr/>
          </p:nvSpPr>
          <p:spPr>
            <a:xfrm>
              <a:off x="7946902" y="3884079"/>
              <a:ext cx="68376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Šošovka</a:t>
              </a:r>
              <a:endParaRPr lang="sk-SK" sz="1600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6A73B774-4986-4B3D-B2E3-AE87D727BF6E}"/>
                </a:ext>
              </a:extLst>
            </p:cNvPr>
            <p:cNvSpPr txBox="1"/>
            <p:nvPr/>
          </p:nvSpPr>
          <p:spPr>
            <a:xfrm>
              <a:off x="7656390" y="5186834"/>
              <a:ext cx="73037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Dúhovka</a:t>
              </a:r>
              <a:endParaRPr lang="sk-SK" sz="1600" dirty="0"/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67DC9575-4E06-4433-A5E1-B4F13326FF6B}"/>
                </a:ext>
              </a:extLst>
            </p:cNvPr>
            <p:cNvSpPr txBox="1"/>
            <p:nvPr/>
          </p:nvSpPr>
          <p:spPr>
            <a:xfrm>
              <a:off x="7998272" y="5600441"/>
              <a:ext cx="108279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 err="1"/>
                <a:t>Vráskovcové</a:t>
              </a:r>
              <a:r>
                <a:rPr lang="sk-SK" sz="1400" dirty="0"/>
                <a:t> teleso</a:t>
              </a:r>
              <a:endParaRPr lang="sk-SK" sz="1600" dirty="0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vonkajšia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6902505" cy="5008970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Bielko (</a:t>
            </a:r>
            <a:r>
              <a:rPr lang="sk-SK" sz="24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skléra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  <a:r>
              <a:rPr lang="sk-SK" sz="2400" dirty="0">
                <a:latin typeface="Trebuchet MS" panose="020B0603020202020204" pitchFamily="34" charset="0"/>
              </a:rPr>
              <a:t>: tenká väzivová vrstva, ktorá vpredu prechádza v priehľadnú 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rohovku (</a:t>
            </a:r>
            <a:r>
              <a:rPr lang="sk-SK" sz="24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cornea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  <a:r>
              <a:rPr lang="sk-SK" sz="2400" dirty="0">
                <a:latin typeface="Trebuchet MS" panose="020B0603020202020204" pitchFamily="34" charset="0"/>
              </a:rPr>
              <a:t>. Má najvyššiu schopnosť ohýbať svetelné lúče - optickú lomivosť(refrakciu). Obsahuje receptory bolesti, neobsahuje cievy. Za rohovkou je </a:t>
            </a:r>
            <a:r>
              <a:rPr lang="sk-SK" sz="2400" b="1" dirty="0">
                <a:latin typeface="Trebuchet MS" panose="020B0603020202020204" pitchFamily="34" charset="0"/>
              </a:rPr>
              <a:t>predná komora </a:t>
            </a:r>
            <a:r>
              <a:rPr lang="sk-SK" sz="2400" dirty="0">
                <a:latin typeface="Trebuchet MS" panose="020B0603020202020204" pitchFamily="34" charset="0"/>
              </a:rPr>
              <a:t>a za dúhovkou je </a:t>
            </a:r>
            <a:r>
              <a:rPr lang="sk-SK" sz="2400" b="1" dirty="0">
                <a:latin typeface="Trebuchet MS" panose="020B0603020202020204" pitchFamily="34" charset="0"/>
              </a:rPr>
              <a:t>zadná očná komora</a:t>
            </a:r>
            <a:r>
              <a:rPr lang="sk-SK" sz="2400" dirty="0">
                <a:latin typeface="Trebuchet MS" panose="020B0603020202020204" pitchFamily="34" charset="0"/>
              </a:rPr>
              <a:t>, ktoré sú vyplnené komorovým mokom (</a:t>
            </a:r>
            <a:r>
              <a:rPr lang="sk-SK" sz="2400" dirty="0" err="1">
                <a:latin typeface="Trebuchet MS" panose="020B0603020202020204" pitchFamily="34" charset="0"/>
              </a:rPr>
              <a:t>aqueous</a:t>
            </a:r>
            <a:r>
              <a:rPr lang="sk-SK" sz="2400" dirty="0">
                <a:latin typeface="Trebuchet MS" panose="020B0603020202020204" pitchFamily="34" charset="0"/>
              </a:rPr>
              <a:t> humor). Tento vytvára </a:t>
            </a:r>
            <a:r>
              <a:rPr lang="sk-SK" sz="2400" dirty="0" err="1">
                <a:latin typeface="Trebuchet MS" panose="020B0603020202020204" pitchFamily="34" charset="0"/>
              </a:rPr>
              <a:t>vnútroočný</a:t>
            </a:r>
            <a:r>
              <a:rPr lang="sk-SK" sz="2400" dirty="0">
                <a:latin typeface="Trebuchet MS" panose="020B0603020202020204" pitchFamily="34" charset="0"/>
              </a:rPr>
              <a:t> tlak, s hodnotou v rozpätí 2 - 3 kPa resp. cca. 15 - 22 </a:t>
            </a:r>
            <a:r>
              <a:rPr lang="sk-SK" sz="2400" dirty="0" err="1">
                <a:latin typeface="Trebuchet MS" panose="020B0603020202020204" pitchFamily="34" charset="0"/>
              </a:rPr>
              <a:t>mmHg</a:t>
            </a:r>
            <a:r>
              <a:rPr lang="sk-SK" sz="2400" dirty="0">
                <a:latin typeface="Trebuchet MS" panose="020B0603020202020204" pitchFamily="34" charset="0"/>
              </a:rPr>
              <a:t> oproti okoliu. Vysoký tlak spôsobuje 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zelený zákal (</a:t>
            </a:r>
            <a:r>
              <a:rPr lang="sk-SK" sz="24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glaukóm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  <a:r>
              <a:rPr lang="sk-SK" sz="2400" dirty="0">
                <a:latin typeface="Trebuchet MS" panose="020B0603020202020204" pitchFamily="34" charset="0"/>
              </a:rPr>
              <a:t>, ktorý znižuje prietok krvi, poškodzuje sietnicu a zrakový nerv.</a:t>
            </a:r>
          </a:p>
        </p:txBody>
      </p:sp>
    </p:spTree>
    <p:extLst>
      <p:ext uri="{BB962C8B-B14F-4D97-AF65-F5344CB8AC3E}">
        <p14:creationId xmlns:p14="http://schemas.microsoft.com/office/powerpoint/2010/main" val="3306120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vonkajšia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15" y="1868127"/>
            <a:ext cx="6649844" cy="484510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Sklovec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(corpus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vitreum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) </a:t>
            </a:r>
            <a:r>
              <a:rPr lang="sk-SK" sz="2800" dirty="0">
                <a:latin typeface="Trebuchet MS" panose="020B0603020202020204" pitchFamily="34" charset="0"/>
              </a:rPr>
              <a:t>je uložený za šošovkou v zadnom segmente oka. Je tvorený priehľadnou rôsolovitou </a:t>
            </a:r>
            <a:r>
              <a:rPr lang="sk-SK" sz="2800" dirty="0" err="1">
                <a:latin typeface="Trebuchet MS" panose="020B0603020202020204" pitchFamily="34" charset="0"/>
              </a:rPr>
              <a:t>sklovcovou</a:t>
            </a:r>
            <a:r>
              <a:rPr lang="sk-SK" sz="2800" dirty="0">
                <a:latin typeface="Trebuchet MS" panose="020B0603020202020204" pitchFamily="34" charset="0"/>
              </a:rPr>
              <a:t> tekutinou (</a:t>
            </a:r>
            <a:r>
              <a:rPr lang="sk-SK" sz="2800" dirty="0" err="1">
                <a:latin typeface="Trebuchet MS" panose="020B0603020202020204" pitchFamily="34" charset="0"/>
              </a:rPr>
              <a:t>vitreous</a:t>
            </a:r>
            <a:r>
              <a:rPr lang="sk-SK" sz="2800" dirty="0">
                <a:latin typeface="Trebuchet MS" panose="020B0603020202020204" pitchFamily="34" charset="0"/>
              </a:rPr>
              <a:t> humor), ktorá má viskózno-elastické vlastnosti čím podmieňuje okrúhly tvar a elasticitu očnej gule. Vypĺňa 2/3 vnútorného priestoru očnej gule.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E524646C-AD7C-4D9C-BD5A-04C1D7090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213" y="1335184"/>
            <a:ext cx="4787788" cy="482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56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stredná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10972798" cy="4845106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Cievovka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(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choroidea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) </a:t>
            </a:r>
            <a:r>
              <a:rPr lang="sk-SK" sz="2800" dirty="0">
                <a:latin typeface="Trebuchet MS" panose="020B0603020202020204" pitchFamily="34" charset="0"/>
              </a:rPr>
              <a:t>sa nachádza medzi </a:t>
            </a:r>
            <a:r>
              <a:rPr lang="sk-SK" sz="2800" dirty="0" err="1">
                <a:latin typeface="Trebuchet MS" panose="020B0603020202020204" pitchFamily="34" charset="0"/>
              </a:rPr>
              <a:t>sklérou</a:t>
            </a:r>
            <a:r>
              <a:rPr lang="sk-SK" sz="2800" dirty="0">
                <a:latin typeface="Trebuchet MS" panose="020B0603020202020204" pitchFamily="34" charset="0"/>
              </a:rPr>
              <a:t> a </a:t>
            </a:r>
            <a:r>
              <a:rPr lang="sk-SK" sz="2800" dirty="0" err="1">
                <a:latin typeface="Trebuchet MS" panose="020B0603020202020204" pitchFamily="34" charset="0"/>
              </a:rPr>
              <a:t>retinou</a:t>
            </a:r>
            <a:r>
              <a:rPr lang="sk-SK" sz="2800" dirty="0">
                <a:latin typeface="Trebuchet MS" panose="020B0603020202020204" pitchFamily="34" charset="0"/>
              </a:rPr>
              <a:t>. Obsahuje početné cievy s vyživovacou funkciou. Vpredu prechádza </a:t>
            </a:r>
            <a:r>
              <a:rPr lang="sk-SK" sz="2800" dirty="0" err="1">
                <a:latin typeface="Trebuchet MS" panose="020B0603020202020204" pitchFamily="34" charset="0"/>
              </a:rPr>
              <a:t>cievovka</a:t>
            </a:r>
            <a:r>
              <a:rPr lang="sk-SK" sz="2800" dirty="0">
                <a:latin typeface="Trebuchet MS" panose="020B0603020202020204" pitchFamily="34" charset="0"/>
              </a:rPr>
              <a:t> do </a:t>
            </a:r>
            <a:r>
              <a:rPr lang="sk-SK" sz="2800" dirty="0" err="1">
                <a:latin typeface="Trebuchet MS" panose="020B0603020202020204" pitchFamily="34" charset="0"/>
              </a:rPr>
              <a:t>vráskovcového</a:t>
            </a:r>
            <a:r>
              <a:rPr lang="sk-SK" sz="2800" dirty="0">
                <a:latin typeface="Trebuchet MS" panose="020B0603020202020204" pitchFamily="34" charset="0"/>
              </a:rPr>
              <a:t> telesa (tvorba komorového moku).</a:t>
            </a:r>
          </a:p>
          <a:p>
            <a:pPr>
              <a:lnSpc>
                <a:spcPct val="105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Vráskovcové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teleso (corpus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ciliare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  <a:r>
              <a:rPr lang="sk-SK" sz="2800" dirty="0">
                <a:latin typeface="Trebuchet MS" panose="020B0603020202020204" pitchFamily="34" charset="0"/>
              </a:rPr>
              <a:t> obsahuje akomodačný sval </a:t>
            </a:r>
            <a:r>
              <a:rPr lang="sk-SK" sz="2800" b="1" dirty="0">
                <a:latin typeface="Trebuchet MS" panose="020B0603020202020204" pitchFamily="34" charset="0"/>
              </a:rPr>
              <a:t>(m. </a:t>
            </a:r>
            <a:r>
              <a:rPr lang="sk-SK" sz="2800" b="1" dirty="0" err="1">
                <a:latin typeface="Trebuchet MS" panose="020B0603020202020204" pitchFamily="34" charset="0"/>
              </a:rPr>
              <a:t>ciliaris</a:t>
            </a:r>
            <a:r>
              <a:rPr lang="sk-SK" sz="2800" b="1" dirty="0">
                <a:latin typeface="Trebuchet MS" panose="020B0603020202020204" pitchFamily="34" charset="0"/>
              </a:rPr>
              <a:t>)</a:t>
            </a:r>
            <a:r>
              <a:rPr lang="sk-SK" sz="2800" dirty="0">
                <a:latin typeface="Trebuchet MS" panose="020B0603020202020204" pitchFamily="34" charset="0"/>
              </a:rPr>
              <a:t> a podporné </a:t>
            </a:r>
            <a:r>
              <a:rPr lang="sk-SK" sz="2800" b="1" dirty="0" err="1">
                <a:latin typeface="Trebuchet MS" panose="020B0603020202020204" pitchFamily="34" charset="0"/>
              </a:rPr>
              <a:t>zonulárne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ligamentá</a:t>
            </a:r>
            <a:r>
              <a:rPr lang="sk-SK" sz="2800" b="1" dirty="0">
                <a:latin typeface="Trebuchet MS" panose="020B0603020202020204" pitchFamily="34" charset="0"/>
              </a:rPr>
              <a:t> (</a:t>
            </a:r>
            <a:r>
              <a:rPr lang="sk-SK" sz="2800" b="1" dirty="0" err="1">
                <a:latin typeface="Trebuchet MS" panose="020B0603020202020204" pitchFamily="34" charset="0"/>
              </a:rPr>
              <a:t>zonulae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ciliares</a:t>
            </a:r>
            <a:r>
              <a:rPr lang="sk-SK" sz="2800" b="1" dirty="0">
                <a:latin typeface="Trebuchet MS" panose="020B0603020202020204" pitchFamily="34" charset="0"/>
              </a:rPr>
              <a:t>)</a:t>
            </a:r>
            <a:r>
              <a:rPr lang="sk-SK" sz="2800" dirty="0">
                <a:latin typeface="Trebuchet MS" panose="020B0603020202020204" pitchFamily="34" charset="0"/>
              </a:rPr>
              <a:t>, ktoré fixujú šošovku. </a:t>
            </a:r>
          </a:p>
          <a:p>
            <a:pPr>
              <a:lnSpc>
                <a:spcPct val="105000"/>
              </a:lnSpc>
            </a:pPr>
            <a:r>
              <a:rPr lang="sk-SK" sz="2800" dirty="0">
                <a:latin typeface="Trebuchet MS" panose="020B0603020202020204" pitchFamily="34" charset="0"/>
              </a:rPr>
              <a:t>Obe štruktúry sú významné pre </a:t>
            </a:r>
            <a:r>
              <a:rPr lang="sk-SK" sz="2800" b="1" dirty="0">
                <a:latin typeface="Trebuchet MS" panose="020B0603020202020204" pitchFamily="34" charset="0"/>
              </a:rPr>
              <a:t>akomodáciu oka </a:t>
            </a:r>
            <a:r>
              <a:rPr lang="sk-SK" sz="2800" dirty="0" err="1">
                <a:latin typeface="Trebuchet MS" panose="020B0603020202020204" pitchFamily="34" charset="0"/>
              </a:rPr>
              <a:t>t.j</a:t>
            </a:r>
            <a:r>
              <a:rPr lang="sk-SK" sz="2800" dirty="0">
                <a:latin typeface="Trebuchet MS" panose="020B0603020202020204" pitchFamily="34" charset="0"/>
              </a:rPr>
              <a:t>. schopnosť oka zaostriť na blízke predmety.</a:t>
            </a:r>
          </a:p>
          <a:p>
            <a:pPr>
              <a:lnSpc>
                <a:spcPct val="105000"/>
              </a:lnSpc>
            </a:pPr>
            <a:endParaRPr lang="sk-SK" sz="2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8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stredná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38183"/>
            <a:ext cx="10972798" cy="4960594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Šošovka (</a:t>
            </a:r>
            <a:r>
              <a:rPr lang="sk-SK" sz="27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lens</a:t>
            </a: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) </a:t>
            </a:r>
            <a:r>
              <a:rPr lang="sk-SK" sz="2700" dirty="0">
                <a:latin typeface="Trebuchet MS" panose="020B0603020202020204" pitchFamily="34" charset="0"/>
              </a:rPr>
              <a:t>je priehľadná a uložená za dúhovkou. Má úlohu ohýbať svetelné lúče a </a:t>
            </a:r>
            <a:r>
              <a:rPr lang="sk-SK" sz="2700" dirty="0" err="1">
                <a:latin typeface="Trebuchet MS" panose="020B0603020202020204" pitchFamily="34" charset="0"/>
              </a:rPr>
              <a:t>fokusovať</a:t>
            </a:r>
            <a:r>
              <a:rPr lang="sk-SK" sz="2700" dirty="0">
                <a:latin typeface="Trebuchet MS" panose="020B0603020202020204" pitchFamily="34" charset="0"/>
              </a:rPr>
              <a:t> ich na sietnicu. </a:t>
            </a:r>
          </a:p>
          <a:p>
            <a:pPr>
              <a:lnSpc>
                <a:spcPct val="105000"/>
              </a:lnSpc>
            </a:pPr>
            <a:r>
              <a:rPr lang="sk-SK" sz="2700" dirty="0">
                <a:latin typeface="Trebuchet MS" panose="020B0603020202020204" pitchFamily="34" charset="0"/>
              </a:rPr>
              <a:t>U ochorení oka spôsobených teplom, UV žiarením, poleptaním alebo aj </a:t>
            </a:r>
            <a:r>
              <a:rPr lang="sk-SK" sz="2700">
                <a:latin typeface="Trebuchet MS" panose="020B0603020202020204" pitchFamily="34" charset="0"/>
              </a:rPr>
              <a:t>prirodzene vekom </a:t>
            </a:r>
            <a:r>
              <a:rPr lang="sk-SK" sz="2700" dirty="0">
                <a:latin typeface="Trebuchet MS" panose="020B0603020202020204" pitchFamily="34" charset="0"/>
              </a:rPr>
              <a:t>vzniká zákal šošovky – </a:t>
            </a:r>
            <a:r>
              <a:rPr lang="sk-SK" sz="2700" b="1" dirty="0">
                <a:latin typeface="Trebuchet MS" panose="020B0603020202020204" pitchFamily="34" charset="0"/>
              </a:rPr>
              <a:t>katarakta</a:t>
            </a:r>
            <a:r>
              <a:rPr lang="sk-SK" sz="2700" dirty="0">
                <a:latin typeface="Trebuchet MS" panose="020B0603020202020204" pitchFamily="34" charset="0"/>
              </a:rPr>
              <a:t> (sivý zákal).</a:t>
            </a:r>
          </a:p>
          <a:p>
            <a:pPr>
              <a:lnSpc>
                <a:spcPct val="105000"/>
              </a:lnSpc>
            </a:pP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Dúhovka (iris)</a:t>
            </a:r>
            <a:r>
              <a:rPr lang="sk-SK" sz="2700" dirty="0">
                <a:latin typeface="Trebuchet MS" panose="020B0603020202020204" pitchFamily="34" charset="0"/>
              </a:rPr>
              <a:t> obsahuje cievy a pigment (melanín), ktorý podmieňuje farbu očí. Veľa pigmentu = tmavohnedé oči, málo pigmentu = modré alebo zelené oči. Bez pigmentu sa javí ako ružová. </a:t>
            </a:r>
          </a:p>
          <a:p>
            <a:pPr>
              <a:lnSpc>
                <a:spcPct val="105000"/>
              </a:lnSpc>
            </a:pPr>
            <a:r>
              <a:rPr lang="sk-SK" sz="2700" dirty="0">
                <a:latin typeface="Trebuchet MS" panose="020B0603020202020204" pitchFamily="34" charset="0"/>
              </a:rPr>
              <a:t>Dúhovka obsahuje aj dva svaly - zvierač a </a:t>
            </a:r>
            <a:r>
              <a:rPr lang="sk-SK" sz="2700" dirty="0" err="1">
                <a:latin typeface="Trebuchet MS" panose="020B0603020202020204" pitchFamily="34" charset="0"/>
              </a:rPr>
              <a:t>dilatátor</a:t>
            </a:r>
            <a:r>
              <a:rPr lang="sk-SK" sz="2700" dirty="0">
                <a:latin typeface="Trebuchet MS" panose="020B0603020202020204" pitchFamily="34" charset="0"/>
              </a:rPr>
              <a:t>, reagujúce na osvit. Silné svetlo vedie ku zmenšovaniu </a:t>
            </a: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zrenice (</a:t>
            </a:r>
            <a:r>
              <a:rPr lang="sk-SK" sz="27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pupily</a:t>
            </a:r>
            <a:r>
              <a:rPr lang="sk-SK" sz="27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  <a:r>
              <a:rPr lang="sk-SK" sz="2700" dirty="0">
                <a:latin typeface="Trebuchet MS" panose="020B0603020202020204" pitchFamily="34" charset="0"/>
              </a:rPr>
              <a:t> (</a:t>
            </a:r>
            <a:r>
              <a:rPr lang="sk-SK" sz="2700" dirty="0" err="1">
                <a:latin typeface="Trebuchet MS" panose="020B0603020202020204" pitchFamily="34" charset="0"/>
              </a:rPr>
              <a:t>mióza</a:t>
            </a:r>
            <a:r>
              <a:rPr lang="sk-SK" sz="2700" dirty="0">
                <a:latin typeface="Trebuchet MS" panose="020B0603020202020204" pitchFamily="34" charset="0"/>
              </a:rPr>
              <a:t>), slabé svetlo ku jej rozširovaniu (</a:t>
            </a:r>
            <a:r>
              <a:rPr lang="sk-SK" sz="2700" dirty="0" err="1">
                <a:latin typeface="Trebuchet MS" panose="020B0603020202020204" pitchFamily="34" charset="0"/>
              </a:rPr>
              <a:t>mydriáza</a:t>
            </a:r>
            <a:r>
              <a:rPr lang="sk-SK" sz="2700" dirty="0">
                <a:latin typeface="Trebuchet MS" panose="020B0603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75232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stredná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1" y="1553671"/>
            <a:ext cx="11061811" cy="4845106"/>
          </a:xfrm>
        </p:spPr>
        <p:txBody>
          <a:bodyPr>
            <a:normAutofit fontScale="92500"/>
          </a:bodyPr>
          <a:lstStyle/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Mióza: </a:t>
            </a:r>
            <a:r>
              <a:rPr lang="sk-SK" sz="2800" dirty="0">
                <a:latin typeface="Trebuchet MS" panose="020B0603020202020204" pitchFamily="34" charset="0"/>
              </a:rPr>
              <a:t>zúženie zrenice prostredníctvom kruhového svalu </a:t>
            </a:r>
            <a:r>
              <a:rPr lang="sk-SK" sz="2800" b="1" dirty="0">
                <a:latin typeface="Trebuchet MS" panose="020B0603020202020204" pitchFamily="34" charset="0"/>
              </a:rPr>
              <a:t>m. </a:t>
            </a:r>
            <a:r>
              <a:rPr lang="sk-SK" sz="2800" b="1" dirty="0" err="1">
                <a:latin typeface="Trebuchet MS" panose="020B0603020202020204" pitchFamily="34" charset="0"/>
              </a:rPr>
              <a:t>sphincter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pupillae</a:t>
            </a:r>
            <a:r>
              <a:rPr lang="sk-SK" sz="2800" dirty="0">
                <a:latin typeface="Trebuchet MS" panose="020B0603020202020204" pitchFamily="34" charset="0"/>
              </a:rPr>
              <a:t> (na priemer cca. 2 mm) v závislosti od vstupujúceho svetla.</a:t>
            </a:r>
          </a:p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Mydriáza: </a:t>
            </a:r>
            <a:r>
              <a:rPr lang="sk-SK" sz="2800" dirty="0">
                <a:latin typeface="Trebuchet MS" panose="020B0603020202020204" pitchFamily="34" charset="0"/>
              </a:rPr>
              <a:t>rozšírenie zrenice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pomocou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radiálneho svalu </a:t>
            </a:r>
            <a:r>
              <a:rPr lang="sk-SK" sz="2800" b="1" dirty="0">
                <a:latin typeface="Trebuchet MS" panose="020B0603020202020204" pitchFamily="34" charset="0"/>
              </a:rPr>
              <a:t>m. </a:t>
            </a:r>
            <a:r>
              <a:rPr lang="sk-SK" sz="2800" b="1" dirty="0" err="1">
                <a:latin typeface="Trebuchet MS" panose="020B0603020202020204" pitchFamily="34" charset="0"/>
              </a:rPr>
              <a:t>dilatator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pupillae</a:t>
            </a:r>
            <a:r>
              <a:rPr lang="sk-SK" sz="2800" dirty="0">
                <a:latin typeface="Trebuchet MS" panose="020B0603020202020204" pitchFamily="34" charset="0"/>
              </a:rPr>
              <a:t> (až na priemer 7 mm).</a:t>
            </a:r>
          </a:p>
          <a:p>
            <a:pPr>
              <a:lnSpc>
                <a:spcPct val="105000"/>
              </a:lnSpc>
            </a:pPr>
            <a:r>
              <a:rPr lang="sk-SK" sz="2800" dirty="0">
                <a:latin typeface="Trebuchet MS" panose="020B0603020202020204" pitchFamily="34" charset="0"/>
              </a:rPr>
              <a:t>Reflexný mechanizmus zúženia zrenice tzv. </a:t>
            </a:r>
            <a:r>
              <a:rPr lang="sk-SK" sz="2800" b="1" dirty="0" err="1">
                <a:latin typeface="Trebuchet MS" panose="020B0603020202020204" pitchFamily="34" charset="0"/>
              </a:rPr>
              <a:t>pupilárny</a:t>
            </a:r>
            <a:r>
              <a:rPr lang="sk-SK" sz="2800" b="1" dirty="0">
                <a:latin typeface="Trebuchet MS" panose="020B0603020202020204" pitchFamily="34" charset="0"/>
              </a:rPr>
              <a:t> reflex</a:t>
            </a:r>
            <a:r>
              <a:rPr lang="sk-SK" sz="2800" dirty="0">
                <a:latin typeface="Trebuchet MS" panose="020B0603020202020204" pitchFamily="34" charset="0"/>
              </a:rPr>
              <a:t> sa využíva v anestéziológii na zisťovanie hĺbky anestézie, v neurológii a na zisťovanie stavu bdelosti. V bezvedomí môže tento reflex vymiznúť. Rovnako môže vymiznúť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800" dirty="0">
                <a:latin typeface="Trebuchet MS" panose="020B0603020202020204" pitchFamily="34" charset="0"/>
              </a:rPr>
              <a:t>  po požití látok (drogy, </a:t>
            </a:r>
          </a:p>
          <a:p>
            <a:pPr marL="0" indent="0">
              <a:lnSpc>
                <a:spcPct val="105000"/>
              </a:lnSpc>
              <a:spcBef>
                <a:spcPts val="0"/>
              </a:spcBef>
              <a:buNone/>
            </a:pPr>
            <a:r>
              <a:rPr lang="sk-SK" sz="2800" dirty="0">
                <a:latin typeface="Trebuchet MS" panose="020B0603020202020204" pitchFamily="34" charset="0"/>
              </a:rPr>
              <a:t>  alkohol, lieky a pod.).</a:t>
            </a:r>
            <a:endParaRPr lang="sk-SK" sz="2800" b="1" dirty="0">
              <a:solidFill>
                <a:srgbClr val="0066CC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8: Pupillary light reflex. Parasympathetic stimulation causes sphincter...  | Download Scientific Diagram">
            <a:extLst>
              <a:ext uri="{FF2B5EF4-FFF2-40B4-BE49-F238E27FC236}">
                <a16:creationId xmlns:a16="http://schemas.microsoft.com/office/drawing/2014/main" id="{46669DF1-5696-4495-8262-2790859C7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057" y="4893572"/>
            <a:ext cx="5024564" cy="189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5DF7ED16-8EF6-4E98-938A-997BDCFF10AE}"/>
              </a:ext>
            </a:extLst>
          </p:cNvPr>
          <p:cNvSpPr txBox="1"/>
          <p:nvPr/>
        </p:nvSpPr>
        <p:spPr>
          <a:xfrm>
            <a:off x="9172322" y="6628594"/>
            <a:ext cx="92653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100" dirty="0"/>
              <a:t>Mydriáza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887A61B-AB28-468D-8D69-507458B15B1F}"/>
              </a:ext>
            </a:extLst>
          </p:cNvPr>
          <p:cNvSpPr txBox="1"/>
          <p:nvPr/>
        </p:nvSpPr>
        <p:spPr>
          <a:xfrm>
            <a:off x="5632731" y="6622244"/>
            <a:ext cx="92653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100" dirty="0"/>
              <a:t>Mióza</a:t>
            </a:r>
          </a:p>
        </p:txBody>
      </p:sp>
    </p:spTree>
    <p:extLst>
      <p:ext uri="{BB962C8B-B14F-4D97-AF65-F5344CB8AC3E}">
        <p14:creationId xmlns:p14="http://schemas.microsoft.com/office/powerpoint/2010/main" val="49005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1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6174221" cy="515956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Anizokória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– asymetria veľkosti očných zreníc. Fyziologická je do rozdielu 1 mm v priemere, patologická pokiaľ je rozdiel viac ako 1 mm.</a:t>
            </a:r>
          </a:p>
          <a:p>
            <a:pPr>
              <a:lnSpc>
                <a:spcPct val="120000"/>
              </a:lnSpc>
            </a:pPr>
            <a:endParaRPr lang="sk-SK" sz="2200" b="1" dirty="0">
              <a:solidFill>
                <a:srgbClr val="0066CC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Heterochrómia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– farba dúhovky pravého a ľavého oka líši alebo je dúhovka jedného oka nerovnomerne sfarbená.</a:t>
            </a:r>
          </a:p>
          <a:p>
            <a:endParaRPr lang="sk-SK" sz="2800" dirty="0">
              <a:latin typeface="Trebuchet MS" panose="020B0603020202020204" pitchFamily="34" charset="0"/>
            </a:endParaRPr>
          </a:p>
          <a:p>
            <a:endParaRPr lang="sk-SK" sz="2800" dirty="0">
              <a:latin typeface="Trebuchet MS" panose="020B0603020202020204" pitchFamily="34" charset="0"/>
            </a:endParaRPr>
          </a:p>
          <a:p>
            <a:endParaRPr lang="sk-SK" sz="2600" dirty="0">
              <a:latin typeface="Trebuchet MS" panose="020B0603020202020204" pitchFamily="34" charset="0"/>
            </a:endParaRPr>
          </a:p>
        </p:txBody>
      </p:sp>
      <p:pic>
        <p:nvPicPr>
          <p:cNvPr id="4" name="Picture 2" descr="Anizokoria – co to jest? Przyczyny i sposoby leczenia">
            <a:extLst>
              <a:ext uri="{FF2B5EF4-FFF2-40B4-BE49-F238E27FC236}">
                <a16:creationId xmlns:a16="http://schemas.microsoft.com/office/drawing/2014/main" id="{D30600F7-9E21-43C9-8DB6-50D9332BF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40" y="477148"/>
            <a:ext cx="5167308" cy="2153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2671240-8065-4115-85BA-1AD1529D0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38"/>
          <a:stretch/>
        </p:blipFill>
        <p:spPr>
          <a:xfrm>
            <a:off x="7185728" y="4849045"/>
            <a:ext cx="3072275" cy="1758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Heterochromia - Images et vidéos libres de droits | Adobe Stock">
            <a:extLst>
              <a:ext uri="{FF2B5EF4-FFF2-40B4-BE49-F238E27FC236}">
                <a16:creationId xmlns:a16="http://schemas.microsoft.com/office/drawing/2014/main" id="{F1132C31-1FBB-4BE3-AB27-832EDE9B6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7" b="27583"/>
          <a:stretch/>
        </p:blipFill>
        <p:spPr bwMode="auto">
          <a:xfrm>
            <a:off x="6828285" y="2878316"/>
            <a:ext cx="5153537" cy="1693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251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Očné pozadie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pic>
        <p:nvPicPr>
          <p:cNvPr id="5122" name="Picture 2" descr="Retinopatia">
            <a:extLst>
              <a:ext uri="{FF2B5EF4-FFF2-40B4-BE49-F238E27FC236}">
                <a16:creationId xmlns:a16="http://schemas.microsoft.com/office/drawing/2014/main" id="{5DFC31BA-1B61-4CB0-AA79-58F32EFB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643" y="0"/>
            <a:ext cx="4201621" cy="32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48F666CA-496F-493F-A29E-E693A139FA8C}"/>
              </a:ext>
            </a:extLst>
          </p:cNvPr>
          <p:cNvGrpSpPr/>
          <p:nvPr/>
        </p:nvGrpSpPr>
        <p:grpSpPr>
          <a:xfrm>
            <a:off x="8286245" y="3459185"/>
            <a:ext cx="3905755" cy="2375174"/>
            <a:chOff x="8286245" y="3459185"/>
            <a:chExt cx="3905755" cy="2375174"/>
          </a:xfrm>
        </p:grpSpPr>
        <p:pic>
          <p:nvPicPr>
            <p:cNvPr id="3074" name="Picture 2" descr="Illustration of the back of the retina showing distribution of photoreceptors. Details in caption.">
              <a:extLst>
                <a:ext uri="{FF2B5EF4-FFF2-40B4-BE49-F238E27FC236}">
                  <a16:creationId xmlns:a16="http://schemas.microsoft.com/office/drawing/2014/main" id="{A994A0DF-1DC5-4FCC-9665-CA64E7B15A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8" r="12231"/>
            <a:stretch/>
          </p:blipFill>
          <p:spPr bwMode="auto">
            <a:xfrm>
              <a:off x="8546570" y="3459185"/>
              <a:ext cx="3536694" cy="2375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C749CCDB-65A5-474C-9E33-A5A2FBED980C}"/>
                </a:ext>
              </a:extLst>
            </p:cNvPr>
            <p:cNvSpPr txBox="1"/>
            <p:nvPr/>
          </p:nvSpPr>
          <p:spPr>
            <a:xfrm>
              <a:off x="8286245" y="4377202"/>
              <a:ext cx="72019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100" dirty="0"/>
                <a:t>Optický disk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065FA404-73DD-45AB-A3EE-50AD84AA14A3}"/>
                </a:ext>
              </a:extLst>
            </p:cNvPr>
            <p:cNvSpPr txBox="1"/>
            <p:nvPr/>
          </p:nvSpPr>
          <p:spPr>
            <a:xfrm>
              <a:off x="11559473" y="4461840"/>
              <a:ext cx="63252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100" dirty="0" err="1"/>
                <a:t>Fovea</a:t>
              </a:r>
              <a:endParaRPr lang="sk-SK" sz="1100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CF54E83B-965A-49DE-B6F2-0228353BF1BE}"/>
                </a:ext>
              </a:extLst>
            </p:cNvPr>
            <p:cNvSpPr txBox="1"/>
            <p:nvPr/>
          </p:nvSpPr>
          <p:spPr>
            <a:xfrm>
              <a:off x="11633648" y="3459185"/>
              <a:ext cx="436463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900" dirty="0"/>
                <a:t>Tyčinky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9EB83A93-8273-41A3-8A06-C43D803DFB13}"/>
                </a:ext>
              </a:extLst>
            </p:cNvPr>
            <p:cNvSpPr txBox="1"/>
            <p:nvPr/>
          </p:nvSpPr>
          <p:spPr>
            <a:xfrm>
              <a:off x="11630442" y="3597684"/>
              <a:ext cx="436463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900" dirty="0"/>
                <a:t>Čapíky</a:t>
              </a:r>
            </a:p>
          </p:txBody>
        </p:sp>
      </p:grpSp>
      <p:pic>
        <p:nvPicPr>
          <p:cNvPr id="5124" name="Picture 4" descr="Badanie dna oka - czym jest oftalmoskop? - KODANO Blog">
            <a:extLst>
              <a:ext uri="{FF2B5EF4-FFF2-40B4-BE49-F238E27FC236}">
                <a16:creationId xmlns:a16="http://schemas.microsoft.com/office/drawing/2014/main" id="{4723D1CE-A96F-48E3-800A-936F3CB41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46" y="5103890"/>
            <a:ext cx="1602088" cy="175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56567"/>
            <a:ext cx="6991517" cy="4845106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200" b="1" dirty="0">
                <a:solidFill>
                  <a:srgbClr val="0066CC"/>
                </a:solidFill>
                <a:latin typeface="Trebuchet MS" panose="020B0603020202020204" pitchFamily="34" charset="0"/>
              </a:rPr>
              <a:t>Žltá škvrna </a:t>
            </a:r>
            <a:r>
              <a:rPr lang="sk-SK" sz="2200" dirty="0">
                <a:latin typeface="Trebuchet MS" panose="020B0603020202020204" pitchFamily="34" charset="0"/>
              </a:rPr>
              <a:t>(</a:t>
            </a:r>
            <a:r>
              <a:rPr lang="sk-SK" sz="2200" dirty="0" err="1">
                <a:latin typeface="Trebuchet MS" panose="020B0603020202020204" pitchFamily="34" charset="0"/>
              </a:rPr>
              <a:t>macula</a:t>
            </a:r>
            <a:r>
              <a:rPr lang="sk-SK" sz="2200" dirty="0">
                <a:latin typeface="Trebuchet MS" panose="020B0603020202020204" pitchFamily="34" charset="0"/>
              </a:rPr>
              <a:t> </a:t>
            </a:r>
            <a:r>
              <a:rPr lang="sk-SK" sz="2200" dirty="0" err="1">
                <a:latin typeface="Trebuchet MS" panose="020B0603020202020204" pitchFamily="34" charset="0"/>
              </a:rPr>
              <a:t>lutea</a:t>
            </a:r>
            <a:r>
              <a:rPr lang="sk-SK" sz="2200" dirty="0">
                <a:latin typeface="Trebuchet MS" panose="020B0603020202020204" pitchFamily="34" charset="0"/>
              </a:rPr>
              <a:t>) je miesto najostrejšieho videnia s vysokou koncentráciou čapíkov. V jej centrálnej časti sa nachádza </a:t>
            </a:r>
            <a:r>
              <a:rPr lang="sk-SK" sz="22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fovea</a:t>
            </a:r>
            <a:r>
              <a:rPr lang="sk-SK" sz="22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2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centralis</a:t>
            </a:r>
            <a:r>
              <a:rPr lang="sk-SK" sz="2200" dirty="0">
                <a:latin typeface="Trebuchet MS" panose="020B0603020202020204" pitchFamily="34" charset="0"/>
              </a:rPr>
              <a:t>. Neobsahuje žiadne tyčinky čím sa zvyšuje ostrosť videnia.</a:t>
            </a:r>
          </a:p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200" dirty="0">
                <a:latin typeface="Trebuchet MS" panose="020B0603020202020204" pitchFamily="34" charset="0"/>
              </a:rPr>
              <a:t>V mieste </a:t>
            </a:r>
            <a:r>
              <a:rPr lang="sk-SK" sz="2200" b="1" dirty="0">
                <a:solidFill>
                  <a:srgbClr val="0066CC"/>
                </a:solidFill>
                <a:latin typeface="Trebuchet MS" panose="020B0603020202020204" pitchFamily="34" charset="0"/>
              </a:rPr>
              <a:t>slepej škvrny </a:t>
            </a:r>
            <a:r>
              <a:rPr lang="sk-SK" sz="2200" dirty="0">
                <a:latin typeface="Trebuchet MS" panose="020B0603020202020204" pitchFamily="34" charset="0"/>
              </a:rPr>
              <a:t>(optický disk, terč zrakového nervu alebo papila n. optici) vychádza z očnej gule optický nerv a vstupujú a vystupujú cievy. Nenachádzajú sa tu žiadne receptory – fyziologický </a:t>
            </a:r>
            <a:r>
              <a:rPr lang="sk-SK" sz="2200" dirty="0" err="1">
                <a:latin typeface="Trebuchet MS" panose="020B0603020202020204" pitchFamily="34" charset="0"/>
              </a:rPr>
              <a:t>skotóm</a:t>
            </a:r>
            <a:r>
              <a:rPr lang="sk-SK" sz="22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200" dirty="0">
                <a:latin typeface="Trebuchet MS" panose="020B0603020202020204" pitchFamily="34" charset="0"/>
              </a:rPr>
              <a:t>Pozoruje sa </a:t>
            </a:r>
            <a:r>
              <a:rPr lang="sk-SK" sz="2200" dirty="0" err="1">
                <a:latin typeface="Trebuchet MS" panose="020B0603020202020204" pitchFamily="34" charset="0"/>
              </a:rPr>
              <a:t>oftalmoskopicky</a:t>
            </a:r>
            <a:r>
              <a:rPr lang="sk-SK" sz="2200" dirty="0">
                <a:latin typeface="Trebuchet MS" panose="020B0603020202020204" pitchFamily="34" charset="0"/>
              </a:rPr>
              <a:t> – radí sa k základným diagnostickým vyšetreniam napr. očného nervu (papily), makuly, </a:t>
            </a:r>
            <a:r>
              <a:rPr lang="sk-SK" sz="2200" dirty="0" err="1">
                <a:latin typeface="Trebuchet MS" panose="020B0603020202020204" pitchFamily="34" charset="0"/>
              </a:rPr>
              <a:t>sklovca</a:t>
            </a:r>
            <a:r>
              <a:rPr lang="sk-SK" sz="2200" dirty="0">
                <a:latin typeface="Trebuchet MS" panose="020B0603020202020204" pitchFamily="34" charset="0"/>
              </a:rPr>
              <a:t>, sietnice, ale aj poškodenie ciev a pod.</a:t>
            </a:r>
          </a:p>
        </p:txBody>
      </p:sp>
    </p:spTree>
    <p:extLst>
      <p:ext uri="{BB962C8B-B14F-4D97-AF65-F5344CB8AC3E}">
        <p14:creationId xmlns:p14="http://schemas.microsoft.com/office/powerpoint/2010/main" val="394698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Oko – vnútorná vrstva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38" y="1464658"/>
            <a:ext cx="6394072" cy="5248575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600" b="1" dirty="0">
                <a:solidFill>
                  <a:srgbClr val="0066CC"/>
                </a:solidFill>
                <a:latin typeface="Trebuchet MS" panose="020B0603020202020204" pitchFamily="34" charset="0"/>
              </a:rPr>
              <a:t>Sietnica (retina) </a:t>
            </a:r>
            <a:r>
              <a:rPr lang="sk-SK" sz="2600" dirty="0">
                <a:latin typeface="Trebuchet MS" panose="020B0603020202020204" pitchFamily="34" charset="0"/>
              </a:rPr>
              <a:t>obsahuje 2 druhy </a:t>
            </a:r>
            <a:r>
              <a:rPr lang="sk-SK" sz="2600" dirty="0" err="1">
                <a:latin typeface="Trebuchet MS" panose="020B0603020202020204" pitchFamily="34" charset="0"/>
              </a:rPr>
              <a:t>fotoreceptorov</a:t>
            </a:r>
            <a:r>
              <a:rPr lang="sk-SK" sz="2600" dirty="0">
                <a:latin typeface="Trebuchet MS" panose="020B0603020202020204" pitchFamily="34" charset="0"/>
              </a:rPr>
              <a:t>: </a:t>
            </a:r>
            <a:r>
              <a:rPr lang="sk-SK" sz="2600" b="1" dirty="0">
                <a:solidFill>
                  <a:srgbClr val="0066CC"/>
                </a:solidFill>
                <a:latin typeface="Trebuchet MS" panose="020B0603020202020204" pitchFamily="34" charset="0"/>
              </a:rPr>
              <a:t>tyčinky</a:t>
            </a:r>
            <a:r>
              <a:rPr lang="sk-SK" sz="2600" dirty="0">
                <a:latin typeface="Trebuchet MS" panose="020B0603020202020204" pitchFamily="34" charset="0"/>
              </a:rPr>
              <a:t> (120 mil. /1 oko) a </a:t>
            </a:r>
            <a:r>
              <a:rPr lang="sk-SK" sz="2600" b="1" dirty="0">
                <a:solidFill>
                  <a:srgbClr val="0066CC"/>
                </a:solidFill>
                <a:latin typeface="Trebuchet MS" panose="020B0603020202020204" pitchFamily="34" charset="0"/>
              </a:rPr>
              <a:t>čapíky</a:t>
            </a:r>
            <a:r>
              <a:rPr lang="sk-SK" sz="2600" dirty="0">
                <a:latin typeface="Trebuchet MS" panose="020B0603020202020204" pitchFamily="34" charset="0"/>
              </a:rPr>
              <a:t> ( 6 mil. / 1 oko ). </a:t>
            </a:r>
            <a:r>
              <a:rPr lang="sk-SK" sz="2600" u="sng" dirty="0">
                <a:latin typeface="Trebuchet MS" panose="020B0603020202020204" pitchFamily="34" charset="0"/>
              </a:rPr>
              <a:t>Tyčinky sú zodpovedné za nočné a čiernobiele videnie </a:t>
            </a:r>
            <a:r>
              <a:rPr lang="sk-SK" sz="2600" dirty="0">
                <a:latin typeface="Trebuchet MS" panose="020B0603020202020204" pitchFamily="34" charset="0"/>
              </a:rPr>
              <a:t>(</a:t>
            </a:r>
            <a:r>
              <a:rPr lang="sk-SK" sz="26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skotopické</a:t>
            </a:r>
            <a:r>
              <a:rPr lang="sk-SK" sz="2600" dirty="0">
                <a:latin typeface="Trebuchet MS" panose="020B0603020202020204" pitchFamily="34" charset="0"/>
              </a:rPr>
              <a:t>). </a:t>
            </a:r>
            <a:r>
              <a:rPr lang="sk-SK" sz="2600" u="sng" dirty="0">
                <a:latin typeface="Trebuchet MS" panose="020B0603020202020204" pitchFamily="34" charset="0"/>
              </a:rPr>
              <a:t>Čapíky za farebné videnie</a:t>
            </a:r>
            <a:r>
              <a:rPr lang="sk-SK" sz="2600" dirty="0">
                <a:latin typeface="Trebuchet MS" panose="020B0603020202020204" pitchFamily="34" charset="0"/>
              </a:rPr>
              <a:t> a videnie počas dňa (</a:t>
            </a:r>
            <a:r>
              <a:rPr lang="sk-SK" sz="26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fotopické</a:t>
            </a:r>
            <a:r>
              <a:rPr lang="sk-SK" sz="2600" dirty="0">
                <a:latin typeface="Trebuchet MS" panose="020B0603020202020204" pitchFamily="34" charset="0"/>
              </a:rPr>
              <a:t>). </a:t>
            </a:r>
            <a:r>
              <a:rPr lang="sk-SK" sz="2600" b="1" dirty="0">
                <a:latin typeface="Trebuchet MS" panose="020B0603020202020204" pitchFamily="34" charset="0"/>
              </a:rPr>
              <a:t>Tyčinky sú citlivejšie na svetlo než čapíky</a:t>
            </a:r>
            <a:r>
              <a:rPr lang="sk-SK" sz="2600" dirty="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sk-SK" sz="2600" dirty="0">
                <a:latin typeface="Trebuchet MS" panose="020B0603020202020204" pitchFamily="34" charset="0"/>
              </a:rPr>
              <a:t>Ďalej sietnica obsahuje vrstvy  </a:t>
            </a:r>
            <a:r>
              <a:rPr lang="sk-SK" sz="2600" b="1" dirty="0">
                <a:latin typeface="Trebuchet MS" panose="020B0603020202020204" pitchFamily="34" charset="0"/>
              </a:rPr>
              <a:t>bipolárnych,</a:t>
            </a:r>
            <a:r>
              <a:rPr lang="sk-SK" sz="2600" dirty="0">
                <a:latin typeface="Trebuchet MS" panose="020B0603020202020204" pitchFamily="34" charset="0"/>
              </a:rPr>
              <a:t> horizontálnych, </a:t>
            </a:r>
            <a:r>
              <a:rPr lang="sk-SK" sz="2600" dirty="0" err="1">
                <a:latin typeface="Trebuchet MS" panose="020B0603020202020204" pitchFamily="34" charset="0"/>
              </a:rPr>
              <a:t>amakrinných</a:t>
            </a:r>
            <a:r>
              <a:rPr lang="sk-SK" sz="2600" dirty="0">
                <a:latin typeface="Trebuchet MS" panose="020B0603020202020204" pitchFamily="34" charset="0"/>
              </a:rPr>
              <a:t> a </a:t>
            </a:r>
            <a:r>
              <a:rPr lang="sk-SK" sz="2600" b="1" dirty="0">
                <a:latin typeface="Trebuchet MS" panose="020B0603020202020204" pitchFamily="34" charset="0"/>
              </a:rPr>
              <a:t>gangliových</a:t>
            </a:r>
            <a:r>
              <a:rPr lang="sk-SK" sz="2600" dirty="0">
                <a:latin typeface="Trebuchet MS" panose="020B0603020202020204" pitchFamily="34" charset="0"/>
              </a:rPr>
              <a:t> buniek. 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92A089FF-A574-4161-93D2-A57C56D376D6}"/>
              </a:ext>
            </a:extLst>
          </p:cNvPr>
          <p:cNvGrpSpPr/>
          <p:nvPr/>
        </p:nvGrpSpPr>
        <p:grpSpPr>
          <a:xfrm>
            <a:off x="8721699" y="489085"/>
            <a:ext cx="3399537" cy="3340915"/>
            <a:chOff x="8721699" y="489085"/>
            <a:chExt cx="3399537" cy="3340915"/>
          </a:xfrm>
        </p:grpSpPr>
        <p:pic>
          <p:nvPicPr>
            <p:cNvPr id="2052" name="Picture 4" descr="Illustration of the neuronal cell layers of the retina. Details in caption.">
              <a:extLst>
                <a:ext uri="{FF2B5EF4-FFF2-40B4-BE49-F238E27FC236}">
                  <a16:creationId xmlns:a16="http://schemas.microsoft.com/office/drawing/2014/main" id="{EA0377B8-6F4B-4CBC-91EB-76E3E8AE9C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66" r="26550"/>
            <a:stretch/>
          </p:blipFill>
          <p:spPr bwMode="auto">
            <a:xfrm>
              <a:off x="8967012" y="489085"/>
              <a:ext cx="3154224" cy="3340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56C4165E-732E-480F-969A-784AE1171BC9}"/>
                </a:ext>
              </a:extLst>
            </p:cNvPr>
            <p:cNvSpPr txBox="1"/>
            <p:nvPr/>
          </p:nvSpPr>
          <p:spPr>
            <a:xfrm>
              <a:off x="8860961" y="552789"/>
              <a:ext cx="13334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200" dirty="0"/>
                <a:t>Fotoreceptory</a:t>
              </a:r>
              <a:endParaRPr lang="sk-SK" sz="1400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E453F007-D117-42A7-BF47-DA61DCE3453E}"/>
                </a:ext>
              </a:extLst>
            </p:cNvPr>
            <p:cNvSpPr txBox="1"/>
            <p:nvPr/>
          </p:nvSpPr>
          <p:spPr>
            <a:xfrm>
              <a:off x="8721699" y="1873017"/>
              <a:ext cx="144847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1200" dirty="0"/>
                <a:t>Horizontálne bunky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94CDC675-30F7-4344-BF09-F4759452E6D9}"/>
                </a:ext>
              </a:extLst>
            </p:cNvPr>
            <p:cNvSpPr txBox="1"/>
            <p:nvPr/>
          </p:nvSpPr>
          <p:spPr>
            <a:xfrm>
              <a:off x="8721699" y="2338825"/>
              <a:ext cx="144847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1200" dirty="0"/>
                <a:t>Bipolárne bunky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2F8DE042-87A1-477F-B217-36F5127B5F6E}"/>
                </a:ext>
              </a:extLst>
            </p:cNvPr>
            <p:cNvSpPr txBox="1"/>
            <p:nvPr/>
          </p:nvSpPr>
          <p:spPr>
            <a:xfrm>
              <a:off x="8721699" y="2760622"/>
              <a:ext cx="144847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1200" dirty="0" err="1"/>
                <a:t>Amakrinné</a:t>
              </a:r>
              <a:r>
                <a:rPr lang="sk-SK" sz="1200" dirty="0"/>
                <a:t> bunky</a:t>
              </a:r>
            </a:p>
          </p:txBody>
        </p:sp>
      </p:grpSp>
      <p:sp>
        <p:nvSpPr>
          <p:cNvPr id="13" name="BlokTextu 12">
            <a:extLst>
              <a:ext uri="{FF2B5EF4-FFF2-40B4-BE49-F238E27FC236}">
                <a16:creationId xmlns:a16="http://schemas.microsoft.com/office/drawing/2014/main" id="{8013707B-7ED2-4D6F-8640-6CA4610E35A9}"/>
              </a:ext>
            </a:extLst>
          </p:cNvPr>
          <p:cNvSpPr txBox="1"/>
          <p:nvPr/>
        </p:nvSpPr>
        <p:spPr>
          <a:xfrm>
            <a:off x="8519398" y="3248860"/>
            <a:ext cx="1633076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k-SK" sz="1200" dirty="0"/>
              <a:t>Gangliové bunky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967560C1-24FB-4A9E-9399-5010FB564938}"/>
              </a:ext>
            </a:extLst>
          </p:cNvPr>
          <p:cNvGrpSpPr/>
          <p:nvPr/>
        </p:nvGrpSpPr>
        <p:grpSpPr>
          <a:xfrm>
            <a:off x="6392708" y="4018241"/>
            <a:ext cx="5799292" cy="2839760"/>
            <a:chOff x="6681492" y="4136465"/>
            <a:chExt cx="5510508" cy="2721535"/>
          </a:xfrm>
        </p:grpSpPr>
        <p:pic>
          <p:nvPicPr>
            <p:cNvPr id="2050" name="Picture 2" descr="Illustration showing light passing through the retinal cell layers to activate photoreceptors. Details in caption.">
              <a:extLst>
                <a:ext uri="{FF2B5EF4-FFF2-40B4-BE49-F238E27FC236}">
                  <a16:creationId xmlns:a16="http://schemas.microsoft.com/office/drawing/2014/main" id="{327DF57A-703B-4AF4-81D6-D6237E0CF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3410" y="4136465"/>
              <a:ext cx="5328590" cy="2721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51230A85-B2BB-4166-A1E5-760D45B7946B}"/>
                </a:ext>
              </a:extLst>
            </p:cNvPr>
            <p:cNvSpPr txBox="1"/>
            <p:nvPr/>
          </p:nvSpPr>
          <p:spPr>
            <a:xfrm>
              <a:off x="9308706" y="4278482"/>
              <a:ext cx="86400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800" dirty="0"/>
                <a:t>Gangliové bunky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B01D5A6C-E3EA-4B4C-9A71-E895ED4B4DCF}"/>
                </a:ext>
              </a:extLst>
            </p:cNvPr>
            <p:cNvSpPr txBox="1"/>
            <p:nvPr/>
          </p:nvSpPr>
          <p:spPr>
            <a:xfrm>
              <a:off x="10194449" y="4278481"/>
              <a:ext cx="86400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800" dirty="0"/>
                <a:t>Bipolárne bunky</a:t>
              </a: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83B43549-92C0-4D09-9AB2-99D3320E43C8}"/>
                </a:ext>
              </a:extLst>
            </p:cNvPr>
            <p:cNvSpPr txBox="1"/>
            <p:nvPr/>
          </p:nvSpPr>
          <p:spPr>
            <a:xfrm>
              <a:off x="11136542" y="4278480"/>
              <a:ext cx="90000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sk-SK" sz="800" dirty="0"/>
                <a:t>Fotoreceptory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233F93FC-FAC3-4407-BF8C-C3B613A5F6FD}"/>
                </a:ext>
              </a:extLst>
            </p:cNvPr>
            <p:cNvSpPr txBox="1"/>
            <p:nvPr/>
          </p:nvSpPr>
          <p:spPr>
            <a:xfrm>
              <a:off x="9809911" y="6027688"/>
              <a:ext cx="163307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Smer svetla</a:t>
              </a:r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DE738B9C-25F3-4D54-8351-1479EEDE1761}"/>
                </a:ext>
              </a:extLst>
            </p:cNvPr>
            <p:cNvSpPr txBox="1"/>
            <p:nvPr/>
          </p:nvSpPr>
          <p:spPr>
            <a:xfrm>
              <a:off x="9635560" y="6390035"/>
              <a:ext cx="225973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Smer neurónovej komunikácie</a:t>
              </a:r>
            </a:p>
          </p:txBody>
        </p:sp>
        <p:sp>
          <p:nvSpPr>
            <p:cNvPr id="19" name="BlokTextu 18">
              <a:extLst>
                <a:ext uri="{FF2B5EF4-FFF2-40B4-BE49-F238E27FC236}">
                  <a16:creationId xmlns:a16="http://schemas.microsoft.com/office/drawing/2014/main" id="{D0E418A3-29A2-4AE7-BB84-6D01130A2BDB}"/>
                </a:ext>
              </a:extLst>
            </p:cNvPr>
            <p:cNvSpPr txBox="1"/>
            <p:nvPr/>
          </p:nvSpPr>
          <p:spPr>
            <a:xfrm>
              <a:off x="6681492" y="5795812"/>
              <a:ext cx="51271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Svetlo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97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2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7566052" cy="4845106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Tapetum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lucidum</a:t>
            </a:r>
            <a:r>
              <a:rPr lang="sk-SK" sz="2800" dirty="0">
                <a:latin typeface="Trebuchet MS" panose="020B0603020202020204" pitchFamily="34" charset="0"/>
              </a:rPr>
              <a:t> – odrazová vrstva na zadnej stene oka niektorých zvierat (najmä nočných lovcov). Nachádza sa medzi sietnicou a </a:t>
            </a:r>
            <a:r>
              <a:rPr lang="sk-SK" sz="2800" dirty="0" err="1">
                <a:latin typeface="Trebuchet MS" panose="020B0603020202020204" pitchFamily="34" charset="0"/>
              </a:rPr>
              <a:t>choroideou</a:t>
            </a:r>
            <a:r>
              <a:rPr lang="sk-SK" sz="2800" dirty="0">
                <a:latin typeface="Trebuchet MS" panose="020B0603020202020204" pitchFamily="34" charset="0"/>
              </a:rPr>
              <a:t>. Reflexiou napomáha zvýšenej dráždivosti </a:t>
            </a:r>
            <a:r>
              <a:rPr lang="sk-SK" sz="2800" dirty="0" err="1">
                <a:latin typeface="Trebuchet MS" panose="020B0603020202020204" pitchFamily="34" charset="0"/>
              </a:rPr>
              <a:t>svetlocitlivých</a:t>
            </a:r>
            <a:r>
              <a:rPr lang="sk-SK" sz="2800" dirty="0">
                <a:latin typeface="Trebuchet MS" panose="020B0603020202020204" pitchFamily="34" charset="0"/>
              </a:rPr>
              <a:t> buniek a lepší zrak v šere.</a:t>
            </a:r>
          </a:p>
          <a:p>
            <a:pPr>
              <a:lnSpc>
                <a:spcPct val="10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Červené oči na fotografii</a:t>
            </a:r>
            <a:r>
              <a:rPr lang="sk-SK" sz="2800" dirty="0">
                <a:latin typeface="Trebuchet MS" panose="020B0603020202020204" pitchFamily="34" charset="0"/>
              </a:rPr>
              <a:t> sú spôsobené odrazom svetla od sietnice (očného pozadia) pri znížených svetelných podmienkach (</a:t>
            </a:r>
            <a:r>
              <a:rPr lang="sk-SK" sz="2800" dirty="0" err="1">
                <a:latin typeface="Trebuchet MS" panose="020B0603020202020204" pitchFamily="34" charset="0"/>
              </a:rPr>
              <a:t>mydriáza</a:t>
            </a:r>
            <a:r>
              <a:rPr lang="sk-SK" sz="2800" dirty="0">
                <a:latin typeface="Trebuchet MS" panose="020B0603020202020204" pitchFamily="34" charset="0"/>
              </a:rPr>
              <a:t>).</a:t>
            </a:r>
          </a:p>
          <a:p>
            <a:endParaRPr lang="sk-SK" sz="2800" dirty="0">
              <a:latin typeface="Trebuchet MS" panose="020B0603020202020204" pitchFamily="34" charset="0"/>
            </a:endParaRPr>
          </a:p>
          <a:p>
            <a:endParaRPr lang="sk-SK" sz="2800" dirty="0">
              <a:latin typeface="Trebuchet MS" panose="020B0603020202020204" pitchFamily="34" charset="0"/>
            </a:endParaRPr>
          </a:p>
          <a:p>
            <a:endParaRPr lang="sk-SK" sz="26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683A2F-3F1C-4BB0-874A-24190A638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573" y="63597"/>
            <a:ext cx="2980456" cy="2235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A792153-43D3-4CA9-9207-0736BF7BF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8890" r="10983" b="15404"/>
          <a:stretch/>
        </p:blipFill>
        <p:spPr bwMode="auto">
          <a:xfrm>
            <a:off x="9298803" y="2512213"/>
            <a:ext cx="2755631" cy="2649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prevent Red Eyes in Photos | Photo HowTo">
            <a:extLst>
              <a:ext uri="{FF2B5EF4-FFF2-40B4-BE49-F238E27FC236}">
                <a16:creationId xmlns:a16="http://schemas.microsoft.com/office/drawing/2014/main" id="{B5D22EA3-810B-44AE-A899-51DFE6954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573" y="5304329"/>
            <a:ext cx="3114675" cy="1466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552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285199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Percepcia svetla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1" y="1264596"/>
            <a:ext cx="11086087" cy="544863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Pri prechode lúčov okom prechádzajú cez rohovku, prednú  a zadnú komoru oka, šošovku, zadný segment oka a smerom ku </a:t>
            </a:r>
            <a:r>
              <a:rPr lang="sk-SK" sz="2800" dirty="0" err="1">
                <a:latin typeface="Trebuchet MS" panose="020B0603020202020204" pitchFamily="34" charset="0"/>
              </a:rPr>
              <a:t>retine</a:t>
            </a:r>
            <a:r>
              <a:rPr lang="sk-SK" sz="2800" dirty="0">
                <a:latin typeface="Trebuchet MS" panose="020B0603020202020204" pitchFamily="34" charset="0"/>
              </a:rPr>
              <a:t> cez vrstvy gangliových a bipolárnych buniek a až nakoniec sa dostávajú k tyčinkám a k čapíkom.</a:t>
            </a:r>
          </a:p>
          <a:p>
            <a:pPr>
              <a:lnSpc>
                <a:spcPct val="115000"/>
              </a:lnSpc>
            </a:pPr>
            <a:r>
              <a:rPr lang="sk-SK" sz="2800" dirty="0" err="1">
                <a:latin typeface="Trebuchet MS" panose="020B0603020202020204" pitchFamily="34" charset="0"/>
              </a:rPr>
              <a:t>Fotopigmenty</a:t>
            </a:r>
            <a:r>
              <a:rPr lang="sk-SK" sz="2800" dirty="0">
                <a:latin typeface="Trebuchet MS" panose="020B0603020202020204" pitchFamily="34" charset="0"/>
              </a:rPr>
              <a:t>  uložené v tyčinkách a v čapíkoch </a:t>
            </a:r>
            <a:r>
              <a:rPr lang="sk-SK" sz="2800" u="sng" dirty="0">
                <a:latin typeface="Trebuchet MS" panose="020B0603020202020204" pitchFamily="34" charset="0"/>
              </a:rPr>
              <a:t>podliehajú vplyvom svetla chemickému rozpadu.</a:t>
            </a:r>
            <a:r>
              <a:rPr lang="sk-SK" sz="2800" dirty="0">
                <a:latin typeface="Trebuchet MS" panose="020B0603020202020204" pitchFamily="34" charset="0"/>
              </a:rPr>
              <a:t> Vzniká tak </a:t>
            </a:r>
            <a:r>
              <a:rPr lang="sk-SK" sz="2800" dirty="0" err="1">
                <a:latin typeface="Trebuchet MS" panose="020B0603020202020204" pitchFamily="34" charset="0"/>
              </a:rPr>
              <a:t>receptorový</a:t>
            </a:r>
            <a:r>
              <a:rPr lang="sk-SK" sz="2800" dirty="0">
                <a:latin typeface="Trebuchet MS" panose="020B0603020202020204" pitchFamily="34" charset="0"/>
              </a:rPr>
              <a:t> potenciál (RP) a akčný potenciál (AP) až na </a:t>
            </a:r>
            <a:r>
              <a:rPr lang="sk-SK" sz="2800" dirty="0" err="1">
                <a:latin typeface="Trebuchet MS" panose="020B0603020202020204" pitchFamily="34" charset="0"/>
              </a:rPr>
              <a:t>axónoch</a:t>
            </a:r>
            <a:r>
              <a:rPr lang="sk-SK" sz="2800" dirty="0">
                <a:latin typeface="Trebuchet MS" panose="020B0603020202020204" pitchFamily="34" charset="0"/>
              </a:rPr>
              <a:t> opúšťajúcich gangliové bunky. </a:t>
            </a:r>
            <a:r>
              <a:rPr lang="sk-SK" sz="2800" b="1" dirty="0">
                <a:latin typeface="Trebuchet MS" panose="020B0603020202020204" pitchFamily="34" charset="0"/>
              </a:rPr>
              <a:t>Gangliové bunky sú jediným typom buniek, ktoré odosielajú informácie mimo sietnice. Teda RP a AP nevznikajú v tyčinkách a v čapíkoch (tie sú </a:t>
            </a:r>
            <a:r>
              <a:rPr lang="sk-SK" sz="2800" b="1" dirty="0" err="1">
                <a:latin typeface="Trebuchet MS" panose="020B0603020202020204" pitchFamily="34" charset="0"/>
              </a:rPr>
              <a:t>hyperpolarizované</a:t>
            </a:r>
            <a:r>
              <a:rPr lang="sk-SK" sz="2800" b="1" dirty="0">
                <a:latin typeface="Trebuchet MS" panose="020B0603020202020204" pitchFamily="34" charset="0"/>
              </a:rPr>
              <a:t>).</a:t>
            </a:r>
            <a:endParaRPr lang="sk-SK" sz="26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831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38822208-B044-42AA-AD2A-DA6E61E3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8131" y="144767"/>
            <a:ext cx="2179572" cy="283221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990385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Rozpad </a:t>
            </a:r>
            <a:r>
              <a:rPr lang="sk-SK" b="1" cap="none" dirty="0" err="1">
                <a:latin typeface="Trebuchet MS" panose="020B0603020202020204" pitchFamily="34" charset="0"/>
              </a:rPr>
              <a:t>fotopigmentov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206238"/>
            <a:ext cx="8593740" cy="2465963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200" dirty="0">
                <a:latin typeface="Trebuchet MS" panose="020B0603020202020204" pitchFamily="34" charset="0"/>
              </a:rPr>
              <a:t>Tyčinky obsahujú </a:t>
            </a:r>
            <a:r>
              <a:rPr lang="sk-SK" sz="2200" dirty="0" err="1">
                <a:latin typeface="Trebuchet MS" panose="020B0603020202020204" pitchFamily="34" charset="0"/>
              </a:rPr>
              <a:t>fotopigment</a:t>
            </a:r>
            <a:r>
              <a:rPr lang="sk-SK" sz="2200" dirty="0">
                <a:latin typeface="Trebuchet MS" panose="020B0603020202020204" pitchFamily="34" charset="0"/>
              </a:rPr>
              <a:t> </a:t>
            </a:r>
            <a:r>
              <a:rPr lang="sk-SK" sz="2200" dirty="0" err="1">
                <a:latin typeface="Trebuchet MS" panose="020B0603020202020204" pitchFamily="34" charset="0"/>
              </a:rPr>
              <a:t>rodopsín</a:t>
            </a:r>
            <a:r>
              <a:rPr lang="sk-SK" sz="2200" dirty="0">
                <a:latin typeface="Trebuchet MS" panose="020B0603020202020204" pitchFamily="34" charset="0"/>
              </a:rPr>
              <a:t> (11 </a:t>
            </a:r>
            <a:r>
              <a:rPr lang="sk-SK" sz="2200" dirty="0" err="1">
                <a:latin typeface="Trebuchet MS" panose="020B0603020202020204" pitchFamily="34" charset="0"/>
              </a:rPr>
              <a:t>cis-retinal-opsín</a:t>
            </a:r>
            <a:r>
              <a:rPr lang="sk-SK" sz="2200" dirty="0">
                <a:latin typeface="Trebuchet MS" panose="020B0603020202020204" pitchFamily="34" charset="0"/>
              </a:rPr>
              <a:t>), purpurovej farby. Svetlo ho rozkladá (</a:t>
            </a:r>
            <a:r>
              <a:rPr lang="sk-SK" sz="2200" dirty="0" err="1">
                <a:latin typeface="Trebuchet MS" panose="020B0603020202020204" pitchFamily="34" charset="0"/>
              </a:rPr>
              <a:t>trans-retinal</a:t>
            </a:r>
            <a:r>
              <a:rPr lang="sk-SK" sz="2200" dirty="0">
                <a:latin typeface="Trebuchet MS" panose="020B0603020202020204" pitchFamily="34" charset="0"/>
              </a:rPr>
              <a:t> a </a:t>
            </a:r>
            <a:r>
              <a:rPr lang="sk-SK" sz="2200" dirty="0" err="1">
                <a:latin typeface="Trebuchet MS" panose="020B0603020202020204" pitchFamily="34" charset="0"/>
              </a:rPr>
              <a:t>opsín</a:t>
            </a:r>
            <a:r>
              <a:rPr lang="sk-SK" sz="2200" dirty="0">
                <a:latin typeface="Trebuchet MS" panose="020B0603020202020204" pitchFamily="34" charset="0"/>
              </a:rPr>
              <a:t>) a pigment bledne. V noci alebo pri zavretých očiach sa 11 </a:t>
            </a:r>
            <a:r>
              <a:rPr lang="sk-SK" sz="2200" dirty="0" err="1">
                <a:latin typeface="Trebuchet MS" panose="020B0603020202020204" pitchFamily="34" charset="0"/>
              </a:rPr>
              <a:t>cis</a:t>
            </a:r>
            <a:r>
              <a:rPr lang="sk-SK" sz="2200" dirty="0">
                <a:latin typeface="Trebuchet MS" panose="020B0603020202020204" pitchFamily="34" charset="0"/>
              </a:rPr>
              <a:t> forma pigmentu obnovuje za katalytického účinku Vitamínu A. Ten je potrebný pre </a:t>
            </a:r>
            <a:r>
              <a:rPr lang="sk-SK" sz="2200" dirty="0" err="1">
                <a:latin typeface="Trebuchet MS" panose="020B0603020202020204" pitchFamily="34" charset="0"/>
              </a:rPr>
              <a:t>resyntézu</a:t>
            </a:r>
            <a:r>
              <a:rPr lang="sk-SK" sz="2200" dirty="0">
                <a:latin typeface="Trebuchet MS" panose="020B0603020202020204" pitchFamily="34" charset="0"/>
              </a:rPr>
              <a:t> </a:t>
            </a:r>
            <a:r>
              <a:rPr lang="sk-SK" sz="2200" dirty="0" err="1">
                <a:latin typeface="Trebuchet MS" panose="020B0603020202020204" pitchFamily="34" charset="0"/>
              </a:rPr>
              <a:t>rodopsínu</a:t>
            </a:r>
            <a:r>
              <a:rPr lang="sk-SK" sz="2200" dirty="0">
                <a:latin typeface="Trebuchet MS" panose="020B0603020202020204" pitchFamily="34" charset="0"/>
              </a:rPr>
              <a:t>. Ak </a:t>
            </a:r>
            <a:r>
              <a:rPr lang="sk-SK" sz="2200" dirty="0" err="1">
                <a:latin typeface="Trebuchet MS" panose="020B0603020202020204" pitchFamily="34" charset="0"/>
              </a:rPr>
              <a:t>Vit</a:t>
            </a:r>
            <a:r>
              <a:rPr lang="sk-SK" sz="2200" dirty="0">
                <a:latin typeface="Trebuchet MS" panose="020B0603020202020204" pitchFamily="34" charset="0"/>
              </a:rPr>
              <a:t>. A v potrave chýba vzniká </a:t>
            </a:r>
            <a:r>
              <a:rPr lang="sk-SK" sz="2200" b="1" dirty="0" err="1">
                <a:latin typeface="Trebuchet MS" panose="020B0603020202020204" pitchFamily="34" charset="0"/>
              </a:rPr>
              <a:t>šerosleposť</a:t>
            </a:r>
            <a:r>
              <a:rPr lang="sk-SK" sz="2200" b="1" dirty="0">
                <a:latin typeface="Trebuchet MS" panose="020B0603020202020204" pitchFamily="34" charset="0"/>
              </a:rPr>
              <a:t> </a:t>
            </a:r>
            <a:r>
              <a:rPr lang="sk-SK" sz="2200" dirty="0">
                <a:latin typeface="Trebuchet MS" panose="020B0603020202020204" pitchFamily="34" charset="0"/>
              </a:rPr>
              <a:t>(</a:t>
            </a:r>
            <a:r>
              <a:rPr lang="sk-SK" sz="2200" dirty="0" err="1">
                <a:latin typeface="Trebuchet MS" panose="020B0603020202020204" pitchFamily="34" charset="0"/>
              </a:rPr>
              <a:t>hemeralopia</a:t>
            </a:r>
            <a:r>
              <a:rPr lang="sk-SK" sz="2200" dirty="0">
                <a:latin typeface="Trebuchet MS" panose="020B0603020202020204" pitchFamily="34" charset="0"/>
              </a:rPr>
              <a:t>). 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E4307249-A669-432B-8C38-4113AB12BD56}"/>
              </a:ext>
            </a:extLst>
          </p:cNvPr>
          <p:cNvSpPr txBox="1">
            <a:spLocks/>
          </p:cNvSpPr>
          <p:nvPr/>
        </p:nvSpPr>
        <p:spPr>
          <a:xfrm>
            <a:off x="558352" y="3463683"/>
            <a:ext cx="8805482" cy="336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5000"/>
              </a:lnSpc>
            </a:pPr>
            <a:r>
              <a:rPr lang="sk-SK" sz="2200" dirty="0">
                <a:latin typeface="Trebuchet MS" panose="020B0603020202020204" pitchFamily="34" charset="0"/>
              </a:rPr>
              <a:t>V tme sú Na a Ca kanály na membránach </a:t>
            </a:r>
            <a:r>
              <a:rPr lang="sk-SK" sz="2200" dirty="0" err="1">
                <a:latin typeface="Trebuchet MS" panose="020B0603020202020204" pitchFamily="34" charset="0"/>
              </a:rPr>
              <a:t>fotoreceptorov</a:t>
            </a:r>
            <a:r>
              <a:rPr lang="sk-SK" sz="2200" dirty="0">
                <a:latin typeface="Trebuchet MS" panose="020B0603020202020204" pitchFamily="34" charset="0"/>
              </a:rPr>
              <a:t> otvorené vďaka prítomnosti cyklického </a:t>
            </a:r>
            <a:r>
              <a:rPr lang="sk-SK" sz="2200" dirty="0" err="1">
                <a:latin typeface="Trebuchet MS" panose="020B0603020202020204" pitchFamily="34" charset="0"/>
              </a:rPr>
              <a:t>guanosinmonofosfátu</a:t>
            </a:r>
            <a:r>
              <a:rPr lang="sk-SK" sz="2200" dirty="0">
                <a:latin typeface="Trebuchet MS" panose="020B0603020202020204" pitchFamily="34" charset="0"/>
              </a:rPr>
              <a:t> (</a:t>
            </a:r>
            <a:r>
              <a:rPr lang="sk-SK" sz="2200" dirty="0" err="1">
                <a:latin typeface="Trebuchet MS" panose="020B0603020202020204" pitchFamily="34" charset="0"/>
              </a:rPr>
              <a:t>cGMP</a:t>
            </a:r>
            <a:r>
              <a:rPr lang="sk-SK" sz="2200" dirty="0">
                <a:latin typeface="Trebuchet MS" panose="020B0603020202020204" pitchFamily="34" charset="0"/>
              </a:rPr>
              <a:t> </a:t>
            </a:r>
            <a:r>
              <a:rPr lang="sk-SK" sz="2200" dirty="0" err="1">
                <a:latin typeface="Trebuchet MS" panose="020B0603020202020204" pitchFamily="34" charset="0"/>
              </a:rPr>
              <a:t>gated</a:t>
            </a:r>
            <a:r>
              <a:rPr lang="sk-SK" sz="2200" dirty="0">
                <a:latin typeface="Trebuchet MS" panose="020B0603020202020204" pitchFamily="34" charset="0"/>
              </a:rPr>
              <a:t> kanály). Membrána je teda v tme </a:t>
            </a:r>
            <a:r>
              <a:rPr lang="sk-SK" sz="2200" b="1" dirty="0" err="1">
                <a:latin typeface="Trebuchet MS" panose="020B0603020202020204" pitchFamily="34" charset="0"/>
              </a:rPr>
              <a:t>depolarizovaná</a:t>
            </a:r>
            <a:r>
              <a:rPr lang="sk-SK" sz="2200" dirty="0">
                <a:latin typeface="Trebuchet MS" panose="020B0603020202020204" pitchFamily="34" charset="0"/>
              </a:rPr>
              <a:t>. Za prítomnosti svetla dochádza k rozpadu na GMP, čo má za následok uzavretie kanálov a jej </a:t>
            </a:r>
            <a:r>
              <a:rPr lang="sk-SK" sz="2200" b="1" dirty="0" err="1">
                <a:latin typeface="Trebuchet MS" panose="020B0603020202020204" pitchFamily="34" charset="0"/>
              </a:rPr>
              <a:t>hyperpolarizáciu</a:t>
            </a:r>
            <a:r>
              <a:rPr lang="sk-SK" sz="2200" b="1" dirty="0">
                <a:latin typeface="Trebuchet MS" panose="020B0603020202020204" pitchFamily="34" charset="0"/>
              </a:rPr>
              <a:t>. </a:t>
            </a:r>
            <a:r>
              <a:rPr lang="sk-SK" sz="2200" dirty="0">
                <a:latin typeface="Trebuchet MS" panose="020B0603020202020204" pitchFamily="34" charset="0"/>
              </a:rPr>
              <a:t>Dva typy bipolárnych buniek tzv. ON (</a:t>
            </a:r>
            <a:r>
              <a:rPr lang="sk-SK" sz="2200" dirty="0" err="1">
                <a:latin typeface="Trebuchet MS" panose="020B0603020202020204" pitchFamily="34" charset="0"/>
              </a:rPr>
              <a:t>metabotropné</a:t>
            </a:r>
            <a:r>
              <a:rPr lang="sk-SK" sz="2200" dirty="0">
                <a:latin typeface="Trebuchet MS" panose="020B0603020202020204" pitchFamily="34" charset="0"/>
              </a:rPr>
              <a:t>) a OFF (</a:t>
            </a:r>
            <a:r>
              <a:rPr lang="sk-SK" sz="2200" dirty="0" err="1">
                <a:latin typeface="Trebuchet MS" panose="020B0603020202020204" pitchFamily="34" charset="0"/>
              </a:rPr>
              <a:t>ionotropné</a:t>
            </a:r>
            <a:r>
              <a:rPr lang="sk-SK" sz="2200" dirty="0">
                <a:latin typeface="Trebuchet MS" panose="020B0603020202020204" pitchFamily="34" charset="0"/>
              </a:rPr>
              <a:t>) sprostredkovávajú vznik AP. Tento dej prebieha za prítomnosti </a:t>
            </a:r>
            <a:r>
              <a:rPr lang="sk-SK" sz="2200" dirty="0" err="1">
                <a:latin typeface="Trebuchet MS" panose="020B0603020202020204" pitchFamily="34" charset="0"/>
              </a:rPr>
              <a:t>neuromediátora</a:t>
            </a:r>
            <a:r>
              <a:rPr lang="sk-SK" sz="2200" dirty="0">
                <a:latin typeface="Trebuchet MS" panose="020B0603020202020204" pitchFamily="34" charset="0"/>
              </a:rPr>
              <a:t> glutamát, ktorý je </a:t>
            </a:r>
            <a:r>
              <a:rPr lang="sk-SK" sz="2200" b="1" dirty="0">
                <a:latin typeface="Trebuchet MS" panose="020B0603020202020204" pitchFamily="34" charset="0"/>
              </a:rPr>
              <a:t>inhibičný pre ON (AP na svetle)</a:t>
            </a:r>
            <a:r>
              <a:rPr lang="sk-SK" sz="2200" dirty="0">
                <a:latin typeface="Trebuchet MS" panose="020B0603020202020204" pitchFamily="34" charset="0"/>
              </a:rPr>
              <a:t>, ale </a:t>
            </a:r>
            <a:r>
              <a:rPr lang="sk-SK" sz="2200" b="1" dirty="0" err="1">
                <a:latin typeface="Trebuchet MS" panose="020B0603020202020204" pitchFamily="34" charset="0"/>
              </a:rPr>
              <a:t>excitačný</a:t>
            </a:r>
            <a:r>
              <a:rPr lang="sk-SK" sz="2200" b="1" dirty="0">
                <a:latin typeface="Trebuchet MS" panose="020B0603020202020204" pitchFamily="34" charset="0"/>
              </a:rPr>
              <a:t> pre OFF (AP v tme) </a:t>
            </a:r>
            <a:r>
              <a:rPr lang="sk-SK" sz="2200" dirty="0">
                <a:latin typeface="Trebuchet MS" panose="020B0603020202020204" pitchFamily="34" charset="0"/>
              </a:rPr>
              <a:t>bunky.</a:t>
            </a:r>
            <a:endParaRPr lang="sk-SK" sz="2200" b="1" dirty="0">
              <a:latin typeface="Trebuchet MS" panose="020B0603020202020204" pitchFamily="34" charset="0"/>
            </a:endParaRPr>
          </a:p>
        </p:txBody>
      </p:sp>
      <p:pic>
        <p:nvPicPr>
          <p:cNvPr id="4098" name="Picture 2" descr="Illustration of membrane potential changes in retinal neurons after a move from dark to light. Details in caption.">
            <a:extLst>
              <a:ext uri="{FF2B5EF4-FFF2-40B4-BE49-F238E27FC236}">
                <a16:creationId xmlns:a16="http://schemas.microsoft.com/office/drawing/2014/main" id="{EE502E23-71D3-463B-887E-FAA771270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6" r="17682"/>
          <a:stretch/>
        </p:blipFill>
        <p:spPr bwMode="auto">
          <a:xfrm>
            <a:off x="9363834" y="3225566"/>
            <a:ext cx="2716259" cy="350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185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Farebné videnie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03498"/>
            <a:ext cx="10972798" cy="520995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5000"/>
              </a:lnSpc>
            </a:pPr>
            <a:r>
              <a:rPr lang="sk-SK" sz="2800" dirty="0">
                <a:latin typeface="Trebuchet MS" panose="020B0603020202020204" pitchFamily="34" charset="0"/>
              </a:rPr>
              <a:t>Sietnica obsahuje 3 druhy čapíkov, ktorých </a:t>
            </a:r>
            <a:r>
              <a:rPr lang="sk-SK" sz="2800" dirty="0" err="1">
                <a:latin typeface="Trebuchet MS" panose="020B0603020202020204" pitchFamily="34" charset="0"/>
              </a:rPr>
              <a:t>fotopigment</a:t>
            </a:r>
            <a:r>
              <a:rPr lang="sk-SK" sz="2800" dirty="0">
                <a:latin typeface="Trebuchet MS" panose="020B0603020202020204" pitchFamily="34" charset="0"/>
              </a:rPr>
              <a:t> sa líši maximálnou absorpciou v oblasti </a:t>
            </a:r>
            <a:r>
              <a:rPr lang="sk-SK" sz="2800" dirty="0">
                <a:solidFill>
                  <a:srgbClr val="0099FF"/>
                </a:solidFill>
                <a:latin typeface="Trebuchet MS" panose="020B0603020202020204" pitchFamily="34" charset="0"/>
              </a:rPr>
              <a:t>modrej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solidFill>
                  <a:srgbClr val="0099FF"/>
                </a:solidFill>
                <a:latin typeface="Trebuchet MS" panose="020B0603020202020204" pitchFamily="34" charset="0"/>
              </a:rPr>
              <a:t>cyanolab</a:t>
            </a:r>
            <a:r>
              <a:rPr lang="sk-SK" sz="2800" dirty="0">
                <a:solidFill>
                  <a:srgbClr val="0099FF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440-450 nm), </a:t>
            </a:r>
            <a:r>
              <a:rPr lang="sk-SK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zelenej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solidFill>
                  <a:srgbClr val="00B050"/>
                </a:solidFill>
                <a:latin typeface="Trebuchet MS" panose="020B0603020202020204" pitchFamily="34" charset="0"/>
              </a:rPr>
              <a:t>chlorolab</a:t>
            </a:r>
            <a:r>
              <a:rPr lang="sk-SK" sz="2800" dirty="0">
                <a:solidFill>
                  <a:srgbClr val="00B050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535-555 nm) a </a:t>
            </a:r>
            <a:r>
              <a:rPr lang="sk-SK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červenej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erytrolab</a:t>
            </a:r>
            <a:r>
              <a:rPr lang="sk-SK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570-590 nm), na základe ktorých mozog percipuje približne </a:t>
            </a:r>
            <a:r>
              <a:rPr lang="sk-SK" sz="2800" b="1" u="sng" dirty="0">
                <a:latin typeface="Trebuchet MS" panose="020B0603020202020204" pitchFamily="34" charset="0"/>
              </a:rPr>
              <a:t>150 farieb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125000"/>
              </a:lnSpc>
            </a:pPr>
            <a:r>
              <a:rPr lang="sk-SK" sz="2800" dirty="0">
                <a:latin typeface="Trebuchet MS" panose="020B0603020202020204" pitchFamily="34" charset="0"/>
              </a:rPr>
              <a:t>Neporušené farebné videnie je známe ako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trichromázia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resp.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trichromati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125000"/>
              </a:lnSpc>
            </a:pPr>
            <a:r>
              <a:rPr lang="sk-SK" sz="2800" dirty="0">
                <a:latin typeface="Trebuchet MS" panose="020B0603020202020204" pitchFamily="34" charset="0"/>
              </a:rPr>
              <a:t>Ak chýba jeden z 3 čapíkov, hovoríme o 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dichromázii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a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dichromatoch</a:t>
            </a:r>
            <a:r>
              <a:rPr lang="sk-SK" sz="2800" dirty="0">
                <a:latin typeface="Trebuchet MS" panose="020B0603020202020204" pitchFamily="34" charset="0"/>
              </a:rPr>
              <a:t>. Týchto delíme na: </a:t>
            </a:r>
            <a:r>
              <a:rPr lang="sk-SK" sz="2800" b="1" dirty="0" err="1">
                <a:solidFill>
                  <a:srgbClr val="00B050"/>
                </a:solidFill>
                <a:latin typeface="Trebuchet MS" panose="020B0603020202020204" pitchFamily="34" charset="0"/>
              </a:rPr>
              <a:t>deuteranopov</a:t>
            </a:r>
            <a:r>
              <a:rPr lang="sk-SK" sz="2800" dirty="0">
                <a:latin typeface="Trebuchet MS" panose="020B0603020202020204" pitchFamily="34" charset="0"/>
              </a:rPr>
              <a:t> (úplná strata citlivosti na zelenú farbu), </a:t>
            </a:r>
            <a:r>
              <a:rPr lang="sk-SK" sz="28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protanopov</a:t>
            </a:r>
            <a:r>
              <a:rPr lang="sk-SK" sz="2800" dirty="0">
                <a:latin typeface="Trebuchet MS" panose="020B0603020202020204" pitchFamily="34" charset="0"/>
              </a:rPr>
              <a:t> (strata červenej), </a:t>
            </a:r>
            <a:r>
              <a:rPr lang="sk-SK" sz="2800" b="1" dirty="0" err="1">
                <a:solidFill>
                  <a:srgbClr val="0099FF"/>
                </a:solidFill>
                <a:latin typeface="Trebuchet MS" panose="020B0603020202020204" pitchFamily="34" charset="0"/>
              </a:rPr>
              <a:t>tritan</a:t>
            </a:r>
            <a:r>
              <a:rPr lang="sk-SK" sz="2800" b="1" dirty="0" err="1">
                <a:solidFill>
                  <a:srgbClr val="FFC000"/>
                </a:solidFill>
                <a:latin typeface="Trebuchet MS" panose="020B0603020202020204" pitchFamily="34" charset="0"/>
              </a:rPr>
              <a:t>opov</a:t>
            </a:r>
            <a:r>
              <a:rPr lang="sk-SK" sz="2800" dirty="0">
                <a:latin typeface="Trebuchet MS" panose="020B0603020202020204" pitchFamily="34" charset="0"/>
              </a:rPr>
              <a:t> (strata modrej a žltej) alebo </a:t>
            </a:r>
            <a:r>
              <a:rPr lang="sk-SK" sz="2800" b="1" dirty="0" err="1">
                <a:latin typeface="Trebuchet MS" panose="020B0603020202020204" pitchFamily="34" charset="0"/>
              </a:rPr>
              <a:t>anomálov</a:t>
            </a:r>
            <a:r>
              <a:rPr lang="sk-SK" sz="2800" dirty="0">
                <a:latin typeface="Trebuchet MS" panose="020B0603020202020204" pitchFamily="34" charset="0"/>
              </a:rPr>
              <a:t> (len čiastočná strata citlivosti). </a:t>
            </a:r>
          </a:p>
          <a:p>
            <a:pPr>
              <a:lnSpc>
                <a:spcPct val="125000"/>
              </a:lnSpc>
            </a:pPr>
            <a:r>
              <a:rPr lang="sk-SK" sz="2800" dirty="0">
                <a:latin typeface="Trebuchet MS" panose="020B0603020202020204" pitchFamily="34" charset="0"/>
              </a:rPr>
              <a:t>Ak chýbajú všetky čapíky hovoríme o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monochromázii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12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Farbosleposť</a:t>
            </a:r>
            <a:r>
              <a:rPr lang="sk-SK" sz="2800" dirty="0">
                <a:latin typeface="Trebuchet MS" panose="020B0603020202020204" pitchFamily="34" charset="0"/>
              </a:rPr>
              <a:t> je dedičné ochorenie - matky ho prenášajú na svojich synov, dcéry sú zdravé. Najčastejšie, až v 8%, sa v populácii stretáme s </a:t>
            </a:r>
            <a:r>
              <a:rPr lang="sk-SK" sz="2800" dirty="0" err="1">
                <a:latin typeface="Trebuchet MS" panose="020B0603020202020204" pitchFamily="34" charset="0"/>
              </a:rPr>
              <a:t>deuteranopiou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012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ector illustration of color blindness or colorblindness. Normal vision,  protanopia, tritanopia, deuteranopia, achromatopsia. Decreased ability to  see color. Color vision deficiency visible spectrum. Stock ベクター | Adobe  Stock">
            <a:extLst>
              <a:ext uri="{FF2B5EF4-FFF2-40B4-BE49-F238E27FC236}">
                <a16:creationId xmlns:a16="http://schemas.microsoft.com/office/drawing/2014/main" id="{8B58F79B-7063-4278-BC0A-D8A6FE518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6" t="15016" r="5909" b="7314"/>
          <a:stretch/>
        </p:blipFill>
        <p:spPr bwMode="auto">
          <a:xfrm>
            <a:off x="419163" y="0"/>
            <a:ext cx="6498453" cy="643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Image:Cones smj2 E.png">
            <a:hlinkClick r:id="rId4"/>
            <a:extLst>
              <a:ext uri="{FF2B5EF4-FFF2-40B4-BE49-F238E27FC236}">
                <a16:creationId xmlns:a16="http://schemas.microsoft.com/office/drawing/2014/main" id="{0E8F626D-C257-481C-902B-8E08B427053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8622" y="1003413"/>
            <a:ext cx="5103377" cy="3879305"/>
          </a:xfrm>
        </p:spPr>
      </p:pic>
    </p:spTree>
    <p:extLst>
      <p:ext uri="{BB962C8B-B14F-4D97-AF65-F5344CB8AC3E}">
        <p14:creationId xmlns:p14="http://schemas.microsoft.com/office/powerpoint/2010/main" val="931357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3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5771427" cy="484510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Existuje teória, kde sietnice niektorých osôb by mohli obsahovať aj štvrtý typ čapíkov – tzv. </a:t>
            </a:r>
            <a:r>
              <a:rPr lang="sk-SK" sz="2800" b="1" dirty="0" err="1">
                <a:latin typeface="Trebuchet MS" panose="020B0603020202020204" pitchFamily="34" charset="0"/>
              </a:rPr>
              <a:t>tetrachromázia</a:t>
            </a:r>
            <a:r>
              <a:rPr lang="sk-SK" sz="2800" dirty="0">
                <a:latin typeface="Trebuchet MS" panose="020B0603020202020204" pitchFamily="34" charset="0"/>
              </a:rPr>
              <a:t>. Podľa štúdií sa časť potrebných génov nachádza na chromozóme X        a tak sa viac objavuje u žien,    na základe čoho majú zlepšenú schopnosť rozoznávať farby.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BE8E75F-71AD-443E-9C15-85283178154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3136" y="1466073"/>
            <a:ext cx="5887031" cy="38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05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Test farebného videnia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553671"/>
            <a:ext cx="10972798" cy="484510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800" b="1" dirty="0" err="1">
                <a:latin typeface="Trebuchet MS" panose="020B0603020202020204" pitchFamily="34" charset="0"/>
              </a:rPr>
              <a:t>Pseudoizochromatické</a:t>
            </a:r>
            <a:r>
              <a:rPr lang="sk-SK" sz="2800" dirty="0">
                <a:latin typeface="Trebuchet MS" panose="020B0603020202020204" pitchFamily="34" charset="0"/>
              </a:rPr>
              <a:t> alebo </a:t>
            </a:r>
            <a:r>
              <a:rPr lang="sk-SK" sz="2800" b="1" dirty="0" err="1">
                <a:latin typeface="Trebuchet MS" panose="020B0603020202020204" pitchFamily="34" charset="0"/>
              </a:rPr>
              <a:t>polychromatické</a:t>
            </a:r>
            <a:r>
              <a:rPr lang="sk-SK" sz="2800" dirty="0">
                <a:latin typeface="Trebuchet MS" panose="020B0603020202020204" pitchFamily="34" charset="0"/>
              </a:rPr>
              <a:t> tabuľky (</a:t>
            </a:r>
            <a:r>
              <a:rPr lang="sk-SK" sz="2800" dirty="0" err="1">
                <a:latin typeface="Trebuchet MS" panose="020B0603020202020204" pitchFamily="34" charset="0"/>
              </a:rPr>
              <a:t>Ischiharove</a:t>
            </a:r>
            <a:r>
              <a:rPr lang="sk-SK" sz="2800" dirty="0">
                <a:latin typeface="Trebuchet MS" panose="020B0603020202020204" pitchFamily="34" charset="0"/>
              </a:rPr>
              <a:t>, </a:t>
            </a:r>
            <a:r>
              <a:rPr lang="sk-SK" sz="2800" dirty="0" err="1">
                <a:latin typeface="Trebuchet MS" panose="020B0603020202020204" pitchFamily="34" charset="0"/>
              </a:rPr>
              <a:t>Rabkinove</a:t>
            </a:r>
            <a:r>
              <a:rPr lang="sk-SK" sz="2800" dirty="0">
                <a:latin typeface="Trebuchet MS" panose="020B0603020202020204" pitchFamily="34" charset="0"/>
              </a:rPr>
              <a:t> a iné).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Tabuľky obsahujú číslice, písmená alebo objekty rôznych farebných kombinácií, na základe ktorých je možné odhaliť typ a stupeň farbosleposti (</a:t>
            </a:r>
            <a:r>
              <a:rPr lang="sk-SK" sz="2800" i="1" dirty="0">
                <a:latin typeface="Trebuchet MS" panose="020B0603020202020204" pitchFamily="34" charset="0"/>
              </a:rPr>
              <a:t>viď praktiká</a:t>
            </a:r>
            <a:r>
              <a:rPr lang="sk-SK" sz="2800" dirty="0">
                <a:latin typeface="Trebuchet MS" panose="020B0603020202020204" pitchFamily="34" charset="0"/>
              </a:rPr>
              <a:t>).</a:t>
            </a:r>
          </a:p>
        </p:txBody>
      </p:sp>
      <p:pic>
        <p:nvPicPr>
          <p:cNvPr id="5122" name="Picture 2" descr="Ishiharov test farebnej slepoty">
            <a:extLst>
              <a:ext uri="{FF2B5EF4-FFF2-40B4-BE49-F238E27FC236}">
                <a16:creationId xmlns:a16="http://schemas.microsoft.com/office/drawing/2014/main" id="{7F31CEA5-AB33-4556-9124-AD29CE49C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435" y="4080346"/>
            <a:ext cx="2632887" cy="263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5D15F62B-EA58-44EF-AD9A-00A0297FEE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82"/>
          <a:stretch/>
        </p:blipFill>
        <p:spPr>
          <a:xfrm>
            <a:off x="5505181" y="4203150"/>
            <a:ext cx="2632887" cy="2557256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4D0C9459-B0E0-42F0-A504-C6E8F9AB1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5965" y="4183979"/>
            <a:ext cx="2332849" cy="2353402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0C8A2470-EFC7-4FD2-911C-7A2F3D59B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83" y="4183979"/>
            <a:ext cx="2458635" cy="235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65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225458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Zraková ostrosť - </a:t>
            </a:r>
            <a:r>
              <a:rPr lang="sk-SK" sz="5400" b="1" cap="none" dirty="0" err="1">
                <a:latin typeface="Trebuchet MS" panose="020B0603020202020204" pitchFamily="34" charset="0"/>
              </a:rPr>
              <a:t>visus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38" y="1329806"/>
            <a:ext cx="7363751" cy="552819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5000"/>
              </a:lnSpc>
            </a:pPr>
            <a:r>
              <a:rPr lang="sk-SK" sz="32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Visus</a:t>
            </a:r>
            <a:r>
              <a:rPr lang="sk-SK" sz="3200" dirty="0">
                <a:latin typeface="Trebuchet MS" panose="020B0603020202020204" pitchFamily="34" charset="0"/>
              </a:rPr>
              <a:t> reprezentuje </a:t>
            </a:r>
            <a:r>
              <a:rPr lang="sk-SK" sz="3200" b="1" dirty="0">
                <a:latin typeface="Trebuchet MS" panose="020B0603020202020204" pitchFamily="34" charset="0"/>
              </a:rPr>
              <a:t>rozlišovaciu</a:t>
            </a:r>
            <a:r>
              <a:rPr lang="sk-SK" sz="3200" dirty="0">
                <a:latin typeface="Trebuchet MS" panose="020B0603020202020204" pitchFamily="34" charset="0"/>
              </a:rPr>
              <a:t> </a:t>
            </a:r>
            <a:r>
              <a:rPr lang="sk-SK" sz="3200" b="1" dirty="0">
                <a:latin typeface="Trebuchet MS" panose="020B0603020202020204" pitchFamily="34" charset="0"/>
              </a:rPr>
              <a:t>schopnosť oka</a:t>
            </a:r>
            <a:r>
              <a:rPr lang="sk-SK" sz="3200" dirty="0">
                <a:latin typeface="Trebuchet MS" panose="020B0603020202020204" pitchFamily="34" charset="0"/>
              </a:rPr>
              <a:t>. Je mierou funkčnej schopnosti zrakového zmyslu.</a:t>
            </a:r>
          </a:p>
          <a:p>
            <a:pPr>
              <a:lnSpc>
                <a:spcPct val="125000"/>
              </a:lnSpc>
            </a:pPr>
            <a:r>
              <a:rPr lang="sk-SK" sz="3200" dirty="0">
                <a:latin typeface="Trebuchet MS" panose="020B0603020202020204" pitchFamily="34" charset="0"/>
              </a:rPr>
              <a:t>Schopnosť oka rozlíšiť 2 body (</a:t>
            </a:r>
            <a:r>
              <a:rPr lang="sk-SK" sz="3200" b="1" dirty="0">
                <a:latin typeface="Trebuchet MS" panose="020B0603020202020204" pitchFamily="34" charset="0"/>
              </a:rPr>
              <a:t>minimum </a:t>
            </a:r>
            <a:r>
              <a:rPr lang="sk-SK" sz="3200" b="1" dirty="0" err="1">
                <a:latin typeface="Trebuchet MS" panose="020B0603020202020204" pitchFamily="34" charset="0"/>
              </a:rPr>
              <a:t>separabile</a:t>
            </a:r>
            <a:r>
              <a:rPr lang="sk-SK" sz="3200" dirty="0">
                <a:latin typeface="Trebuchet MS" panose="020B0603020202020204" pitchFamily="34" charset="0"/>
              </a:rPr>
              <a:t>):</a:t>
            </a:r>
          </a:p>
          <a:p>
            <a:pPr lvl="1">
              <a:lnSpc>
                <a:spcPct val="125000"/>
              </a:lnSpc>
            </a:pPr>
            <a:r>
              <a:rPr lang="sk-SK" sz="3200" dirty="0">
                <a:latin typeface="Trebuchet MS" panose="020B0603020202020204" pitchFamily="34" charset="0"/>
              </a:rPr>
              <a:t>Lúče do oka vstupujúce z nich zvierajú uhol 1 minúty.</a:t>
            </a:r>
          </a:p>
          <a:p>
            <a:pPr lvl="1">
              <a:lnSpc>
                <a:spcPct val="125000"/>
              </a:lnSpc>
            </a:pPr>
            <a:r>
              <a:rPr lang="sk-SK" sz="3200" dirty="0">
                <a:latin typeface="Trebuchet MS" panose="020B0603020202020204" pitchFamily="34" charset="0"/>
              </a:rPr>
              <a:t>Ak sú svetelným vnemom podráždené 2 čapíky , pričom jeden medzi nimi ostane neosvetlený (v mieste najostrejšieho videnia, z ostatných častí sietnice je konvergencia a nižšie rozlíšenie).</a:t>
            </a:r>
            <a:endParaRPr lang="sk-SK" sz="1700" dirty="0">
              <a:latin typeface="Trebuchet MS" panose="020B0603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sk-SK" sz="32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Snellenove</a:t>
            </a:r>
            <a:r>
              <a:rPr lang="sk-SK" sz="32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32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optotypy</a:t>
            </a:r>
            <a:r>
              <a:rPr lang="sk-SK" sz="3200" dirty="0">
                <a:latin typeface="Trebuchet MS" panose="020B0603020202020204" pitchFamily="34" charset="0"/>
              </a:rPr>
              <a:t>: súbor znakov, písmen, obrázkov, čísel... (</a:t>
            </a:r>
            <a:r>
              <a:rPr lang="sk-SK" sz="3200" i="1" dirty="0">
                <a:latin typeface="Trebuchet MS" panose="020B0603020202020204" pitchFamily="34" charset="0"/>
              </a:rPr>
              <a:t>viď praktické cvičenie</a:t>
            </a:r>
            <a:r>
              <a:rPr lang="sk-SK" sz="3200" dirty="0">
                <a:latin typeface="Trebuchet MS" panose="020B0603020202020204" pitchFamily="34" charset="0"/>
              </a:rPr>
              <a:t>).</a:t>
            </a:r>
          </a:p>
          <a:p>
            <a:pPr>
              <a:lnSpc>
                <a:spcPct val="115000"/>
              </a:lnSpc>
            </a:pPr>
            <a:endParaRPr lang="sk-SK" sz="2800" dirty="0">
              <a:latin typeface="Trebuchet MS" panose="020B0603020202020204" pitchFamily="34" charset="0"/>
            </a:endParaRPr>
          </a:p>
        </p:txBody>
      </p:sp>
      <p:pic>
        <p:nvPicPr>
          <p:cNvPr id="8194" name="Picture 2" descr="Optotyp Complete LED - MEDIKO - OTS s.r.o.">
            <a:extLst>
              <a:ext uri="{FF2B5EF4-FFF2-40B4-BE49-F238E27FC236}">
                <a16:creationId xmlns:a16="http://schemas.microsoft.com/office/drawing/2014/main" id="{577FA461-4D65-4F16-9170-AB03EF1142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92" r="13038"/>
          <a:stretch/>
        </p:blipFill>
        <p:spPr bwMode="auto">
          <a:xfrm>
            <a:off x="8029000" y="1370225"/>
            <a:ext cx="4082080" cy="471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700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935F6A0-5240-4C88-BC00-F29405297F03}"/>
              </a:ext>
            </a:extLst>
          </p:cNvPr>
          <p:cNvGrpSpPr/>
          <p:nvPr/>
        </p:nvGrpSpPr>
        <p:grpSpPr>
          <a:xfrm>
            <a:off x="6618682" y="509773"/>
            <a:ext cx="5573318" cy="6348227"/>
            <a:chOff x="6618682" y="439661"/>
            <a:chExt cx="5573318" cy="6348227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40B2508B-F478-49A6-8749-5FD87CAE8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8682" y="2170873"/>
              <a:ext cx="5573318" cy="4617015"/>
            </a:xfrm>
            <a:prstGeom prst="rect">
              <a:avLst/>
            </a:prstGeom>
          </p:spPr>
        </p:pic>
        <p:pic>
          <p:nvPicPr>
            <p:cNvPr id="7" name="Obrázok 6">
              <a:extLst>
                <a:ext uri="{FF2B5EF4-FFF2-40B4-BE49-F238E27FC236}">
                  <a16:creationId xmlns:a16="http://schemas.microsoft.com/office/drawing/2014/main" id="{679171C6-22E4-4799-9C8D-654B8AEA9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33693" y="439661"/>
              <a:ext cx="2552700" cy="1314450"/>
            </a:xfrm>
            <a:prstGeom prst="rect">
              <a:avLst/>
            </a:prstGeom>
          </p:spPr>
        </p:pic>
        <p:pic>
          <p:nvPicPr>
            <p:cNvPr id="9" name="Obrázok 8">
              <a:extLst>
                <a:ext uri="{FF2B5EF4-FFF2-40B4-BE49-F238E27FC236}">
                  <a16:creationId xmlns:a16="http://schemas.microsoft.com/office/drawing/2014/main" id="{DB563DAE-7062-41A6-AEE9-F8F47FE01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0315" y="467312"/>
              <a:ext cx="2486025" cy="1314450"/>
            </a:xfrm>
            <a:prstGeom prst="rect">
              <a:avLst/>
            </a:prstGeom>
          </p:spPr>
        </p:pic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B9B32536-D178-4176-A5DC-023167B65172}"/>
                </a:ext>
              </a:extLst>
            </p:cNvPr>
            <p:cNvSpPr txBox="1"/>
            <p:nvPr/>
          </p:nvSpPr>
          <p:spPr>
            <a:xfrm>
              <a:off x="8380075" y="2303885"/>
              <a:ext cx="97459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 err="1"/>
                <a:t>Ligamentá</a:t>
              </a:r>
              <a:r>
                <a:rPr lang="sk-SK" sz="1400" dirty="0"/>
                <a:t> natiahnuté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E63FA1A9-1C0B-4B8E-8604-120BD41F8523}"/>
                </a:ext>
              </a:extLst>
            </p:cNvPr>
            <p:cNvSpPr txBox="1"/>
            <p:nvPr/>
          </p:nvSpPr>
          <p:spPr>
            <a:xfrm>
              <a:off x="11065005" y="2254579"/>
              <a:ext cx="97459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 err="1"/>
                <a:t>Ligamentá</a:t>
              </a:r>
              <a:r>
                <a:rPr lang="sk-SK" sz="1400" dirty="0"/>
                <a:t> uvoľnené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D4C1C038-9E1B-4A66-AB5C-605D3AFA3DF7}"/>
                </a:ext>
              </a:extLst>
            </p:cNvPr>
            <p:cNvSpPr txBox="1"/>
            <p:nvPr/>
          </p:nvSpPr>
          <p:spPr>
            <a:xfrm>
              <a:off x="8380075" y="4123229"/>
              <a:ext cx="97459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M. </a:t>
              </a:r>
              <a:r>
                <a:rPr lang="sk-SK" sz="1400" dirty="0" err="1"/>
                <a:t>ciliaris</a:t>
              </a:r>
              <a:r>
                <a:rPr lang="sk-SK" sz="1400" dirty="0"/>
                <a:t> relaxovaný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55AEBC4C-AECB-4026-8FB5-53C71FCEBE6B}"/>
                </a:ext>
              </a:extLst>
            </p:cNvPr>
            <p:cNvSpPr txBox="1"/>
            <p:nvPr/>
          </p:nvSpPr>
          <p:spPr>
            <a:xfrm>
              <a:off x="10963620" y="4123229"/>
              <a:ext cx="117137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M. </a:t>
              </a:r>
              <a:r>
                <a:rPr lang="sk-SK" sz="1400" dirty="0" err="1"/>
                <a:t>ciliaris</a:t>
              </a:r>
              <a:r>
                <a:rPr lang="sk-SK" sz="1400" dirty="0"/>
                <a:t> kontrahovaný</a:t>
              </a: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E36CB55E-104E-47B1-98AA-04AC7E2C0B3F}"/>
                </a:ext>
              </a:extLst>
            </p:cNvPr>
            <p:cNvSpPr txBox="1"/>
            <p:nvPr/>
          </p:nvSpPr>
          <p:spPr>
            <a:xfrm>
              <a:off x="8217730" y="5967890"/>
              <a:ext cx="97459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Sploštená šošovka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8F71BDBA-255B-4D89-A468-268ECCA19769}"/>
                </a:ext>
              </a:extLst>
            </p:cNvPr>
            <p:cNvSpPr txBox="1"/>
            <p:nvPr/>
          </p:nvSpPr>
          <p:spPr>
            <a:xfrm>
              <a:off x="10963620" y="6075585"/>
              <a:ext cx="97459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Vypuklá šošovka</a:t>
              </a:r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Akomodácia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6508273" cy="4924204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Proces zaostrenia oka na blízke predmety.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Počas akomodácie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kontrakcia m.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ciliaris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vedie k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relaxácii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ligament</a:t>
            </a:r>
            <a:r>
              <a:rPr lang="sk-SK" sz="2800" dirty="0">
                <a:latin typeface="Trebuchet MS" panose="020B0603020202020204" pitchFamily="34" charset="0"/>
              </a:rPr>
              <a:t>, ktoré držia šošovku. Šošovka sa tak vlastnou elasticitou vyklenie, zhrubne a nadobudne viac okrúhly tvar a teda aj vyššiu optickú mohutnosť. </a:t>
            </a:r>
            <a:r>
              <a:rPr lang="sk-SK" sz="2800" b="1" dirty="0">
                <a:latin typeface="Trebuchet MS" panose="020B0603020202020204" pitchFamily="34" charset="0"/>
              </a:rPr>
              <a:t>Čím bližšie je predmet pri oku, tým väčšia musí byť akomodácia! </a:t>
            </a:r>
          </a:p>
          <a:p>
            <a:pPr>
              <a:lnSpc>
                <a:spcPct val="115000"/>
              </a:lnSpc>
            </a:pPr>
            <a:endParaRPr lang="sk-SK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05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Akomodácia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10972798" cy="4924204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Bod blízky </a:t>
            </a:r>
            <a:r>
              <a:rPr lang="sk-SK" sz="2800" dirty="0">
                <a:latin typeface="Trebuchet MS" panose="020B0603020202020204" pitchFamily="34" charset="0"/>
              </a:rPr>
              <a:t>(</a:t>
            </a:r>
            <a:r>
              <a:rPr lang="sk-SK" sz="2800" b="1" dirty="0" err="1">
                <a:latin typeface="Trebuchet MS" panose="020B0603020202020204" pitchFamily="34" charset="0"/>
              </a:rPr>
              <a:t>punctum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proximum</a:t>
            </a:r>
            <a:r>
              <a:rPr lang="sk-SK" sz="2800" b="1" dirty="0">
                <a:latin typeface="Trebuchet MS" panose="020B0603020202020204" pitchFamily="34" charset="0"/>
              </a:rPr>
              <a:t>, PP</a:t>
            </a:r>
            <a:r>
              <a:rPr lang="sk-SK" sz="2800" dirty="0">
                <a:latin typeface="Trebuchet MS" panose="020B0603020202020204" pitchFamily="34" charset="0"/>
              </a:rPr>
              <a:t>): najbližší bod, ktorý sa na sietnici zobrazí ostro (maximálna akomodácia).</a:t>
            </a:r>
          </a:p>
          <a:p>
            <a:pPr>
              <a:lnSpc>
                <a:spcPct val="11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Bod ďaleký </a:t>
            </a:r>
            <a:r>
              <a:rPr lang="sk-SK" sz="2800" dirty="0">
                <a:latin typeface="Trebuchet MS" panose="020B0603020202020204" pitchFamily="34" charset="0"/>
              </a:rPr>
              <a:t>(</a:t>
            </a:r>
            <a:r>
              <a:rPr lang="sk-SK" sz="2800" b="1" dirty="0" err="1">
                <a:latin typeface="Trebuchet MS" panose="020B0603020202020204" pitchFamily="34" charset="0"/>
              </a:rPr>
              <a:t>punctum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latin typeface="Trebuchet MS" panose="020B0603020202020204" pitchFamily="34" charset="0"/>
              </a:rPr>
              <a:t>remotum</a:t>
            </a:r>
            <a:r>
              <a:rPr lang="sk-SK" sz="2800" b="1" dirty="0">
                <a:latin typeface="Trebuchet MS" panose="020B0603020202020204" pitchFamily="34" charset="0"/>
              </a:rPr>
              <a:t>, PR</a:t>
            </a:r>
            <a:r>
              <a:rPr lang="sk-SK" sz="2800" dirty="0">
                <a:latin typeface="Trebuchet MS" panose="020B0603020202020204" pitchFamily="34" charset="0"/>
              </a:rPr>
              <a:t>): najvzdialenejší bod, ktorý sa na sietnici zobrazí </a:t>
            </a:r>
            <a:r>
              <a:rPr lang="sk-SK" sz="2800">
                <a:latin typeface="Trebuchet MS" panose="020B0603020202020204" pitchFamily="34" charset="0"/>
              </a:rPr>
              <a:t>ostro (leží v nekonečne, nad 5-6 m oko neakomoduje).</a:t>
            </a:r>
            <a:endParaRPr lang="sk-SK" sz="2800" dirty="0">
              <a:latin typeface="Trebuchet MS" panose="020B0603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Refrakčná sila oka (lomivosť) sa meria v jednotkách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dioptria </a:t>
            </a:r>
            <a:r>
              <a:rPr lang="sk-SK" sz="2800" dirty="0">
                <a:latin typeface="Trebuchet MS" panose="020B0603020202020204" pitchFamily="34" charset="0"/>
              </a:rPr>
              <a:t> (prevrátená hodnota ohniskovej vzdialenosti):                                      </a:t>
            </a:r>
            <a:br>
              <a:rPr lang="sk-SK" sz="2800" dirty="0">
                <a:latin typeface="Trebuchet MS" panose="020B0603020202020204" pitchFamily="34" charset="0"/>
              </a:rPr>
            </a:br>
            <a:r>
              <a:rPr lang="sk-SK" sz="2800" dirty="0">
                <a:latin typeface="Trebuchet MS" panose="020B0603020202020204" pitchFamily="34" charset="0"/>
              </a:rPr>
              <a:t>                         D = 1 / f [m] = 100 / f [cm]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Refrakčná sila celého oka je cca </a:t>
            </a:r>
            <a:r>
              <a:rPr lang="sk-SK" sz="2800" b="1" dirty="0">
                <a:latin typeface="Trebuchet MS" panose="020B0603020202020204" pitchFamily="34" charset="0"/>
              </a:rPr>
              <a:t>59 D</a:t>
            </a:r>
            <a:r>
              <a:rPr lang="sk-SK" sz="2800" dirty="0">
                <a:latin typeface="Trebuchet MS" panose="020B0603020202020204" pitchFamily="34" charset="0"/>
              </a:rPr>
              <a:t>, z toho na rohovku pripadá  43 D a na šošovku asi 16 - 18 D!</a:t>
            </a:r>
          </a:p>
        </p:txBody>
      </p:sp>
    </p:spTree>
    <p:extLst>
      <p:ext uri="{BB962C8B-B14F-4D97-AF65-F5344CB8AC3E}">
        <p14:creationId xmlns:p14="http://schemas.microsoft.com/office/powerpoint/2010/main" val="1459980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Refrakčné chyby oka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10972798" cy="4924204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sk-SK" sz="2800" dirty="0" err="1">
                <a:latin typeface="Trebuchet MS" panose="020B0603020202020204" pitchFamily="34" charset="0"/>
              </a:rPr>
              <a:t>Ametropie</a:t>
            </a:r>
            <a:r>
              <a:rPr lang="sk-SK" sz="2800" dirty="0">
                <a:latin typeface="Trebuchet MS" panose="020B0603020202020204" pitchFamily="34" charset="0"/>
              </a:rPr>
              <a:t> sférické: </a:t>
            </a:r>
            <a:r>
              <a:rPr lang="sk-SK" sz="2800" b="1" dirty="0" err="1">
                <a:latin typeface="Trebuchet MS" panose="020B0603020202020204" pitchFamily="34" charset="0"/>
              </a:rPr>
              <a:t>myopia</a:t>
            </a:r>
            <a:r>
              <a:rPr lang="sk-SK" sz="2800" b="1" dirty="0">
                <a:latin typeface="Trebuchet MS" panose="020B0603020202020204" pitchFamily="34" charset="0"/>
              </a:rPr>
              <a:t>, </a:t>
            </a:r>
            <a:r>
              <a:rPr lang="sk-SK" sz="2800" b="1" dirty="0" err="1">
                <a:latin typeface="Trebuchet MS" panose="020B0603020202020204" pitchFamily="34" charset="0"/>
              </a:rPr>
              <a:t>hypermetropia</a:t>
            </a:r>
            <a:r>
              <a:rPr lang="sk-SK" sz="2800" b="1" dirty="0">
                <a:latin typeface="Trebuchet MS" panose="020B0603020202020204" pitchFamily="34" charset="0"/>
              </a:rPr>
              <a:t>, </a:t>
            </a:r>
            <a:r>
              <a:rPr lang="sk-SK" sz="2800" b="1" dirty="0" err="1">
                <a:latin typeface="Trebuchet MS" panose="020B0603020202020204" pitchFamily="34" charset="0"/>
              </a:rPr>
              <a:t>presbyopia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  <a:br>
              <a:rPr lang="sk-SK" sz="2800" dirty="0">
                <a:latin typeface="Trebuchet MS" panose="020B0603020202020204" pitchFamily="34" charset="0"/>
              </a:rPr>
            </a:br>
            <a:r>
              <a:rPr lang="sk-SK" sz="2800" dirty="0" err="1">
                <a:latin typeface="Trebuchet MS" panose="020B0603020202020204" pitchFamily="34" charset="0"/>
              </a:rPr>
              <a:t>Ametropie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  <a:r>
              <a:rPr lang="sk-SK" sz="2800" dirty="0" err="1">
                <a:latin typeface="Trebuchet MS" panose="020B0603020202020204" pitchFamily="34" charset="0"/>
              </a:rPr>
              <a:t>asférické</a:t>
            </a:r>
            <a:r>
              <a:rPr lang="sk-SK" sz="2800" dirty="0">
                <a:latin typeface="Trebuchet MS" panose="020B0603020202020204" pitchFamily="34" charset="0"/>
              </a:rPr>
              <a:t>: </a:t>
            </a:r>
            <a:r>
              <a:rPr lang="sk-SK" sz="2800" b="1" dirty="0">
                <a:latin typeface="Trebuchet MS" panose="020B0603020202020204" pitchFamily="34" charset="0"/>
              </a:rPr>
              <a:t>astigmatizmus</a:t>
            </a:r>
            <a:r>
              <a:rPr lang="sk-SK" sz="28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14000"/>
              </a:lnSpc>
            </a:pPr>
            <a:r>
              <a:rPr lang="sk-SK" sz="2800" dirty="0">
                <a:latin typeface="Trebuchet MS" panose="020B0603020202020204" pitchFamily="34" charset="0"/>
              </a:rPr>
              <a:t>Korekcia: okuliare, kontaktné šošovky, laserová operácia.</a:t>
            </a:r>
          </a:p>
          <a:p>
            <a:pPr>
              <a:lnSpc>
                <a:spcPct val="114000"/>
              </a:lnSpc>
            </a:pPr>
            <a:r>
              <a:rPr lang="sk-SK" sz="2800" dirty="0">
                <a:latin typeface="Trebuchet MS" panose="020B0603020202020204" pitchFamily="34" charset="0"/>
              </a:rPr>
              <a:t>Normálne oko je 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emetropické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: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</a:p>
          <a:p>
            <a:pPr lvl="1">
              <a:lnSpc>
                <a:spcPct val="114000"/>
              </a:lnSpc>
            </a:pPr>
            <a:r>
              <a:rPr lang="sk-SK" sz="2600" dirty="0">
                <a:latin typeface="Trebuchet MS" panose="020B0603020202020204" pitchFamily="34" charset="0"/>
              </a:rPr>
              <a:t>Priemer očnej gule je 2,5 cm. Svetelné lúče sú ohýbané rohovkou a šošovkou a </a:t>
            </a:r>
            <a:r>
              <a:rPr lang="sk-SK" sz="2600" dirty="0" err="1">
                <a:latin typeface="Trebuchet MS" panose="020B0603020202020204" pitchFamily="34" charset="0"/>
              </a:rPr>
              <a:t>fokusované</a:t>
            </a:r>
            <a:r>
              <a:rPr lang="sk-SK" sz="2600" dirty="0">
                <a:latin typeface="Trebuchet MS" panose="020B0603020202020204" pitchFamily="34" charset="0"/>
              </a:rPr>
              <a:t> do žltej škvrny na sietnici.                         Tam sa vytvára skutočný, zmenšený a obrátený                                   obraz predmetu. </a:t>
            </a:r>
          </a:p>
          <a:p>
            <a:pPr>
              <a:lnSpc>
                <a:spcPct val="105000"/>
              </a:lnSpc>
            </a:pPr>
            <a:endParaRPr lang="sk-SK" sz="28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</a:pPr>
            <a:endParaRPr lang="sk-SK" sz="2800" dirty="0">
              <a:latin typeface="Trebuchet MS" panose="020B0603020202020204" pitchFamily="34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3BE206D-BDE6-4830-81A0-7ADACC575F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12" b="4486"/>
          <a:stretch/>
        </p:blipFill>
        <p:spPr>
          <a:xfrm>
            <a:off x="8306950" y="4664069"/>
            <a:ext cx="3773987" cy="204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78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 </a:t>
            </a:r>
            <a:r>
              <a:rPr lang="sk-SK" sz="5400" b="1" cap="none" dirty="0" err="1">
                <a:latin typeface="Trebuchet MS" panose="020B0603020202020204" pitchFamily="34" charset="0"/>
              </a:rPr>
              <a:t>Myopia</a:t>
            </a:r>
            <a:r>
              <a:rPr lang="sk-SK" sz="5400" b="1" cap="none" dirty="0">
                <a:latin typeface="Trebuchet MS" panose="020B0603020202020204" pitchFamily="34" charset="0"/>
              </a:rPr>
              <a:t> - krátkozrakosť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10972798" cy="4924204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800" dirty="0">
                <a:latin typeface="Trebuchet MS" panose="020B0603020202020204" pitchFamily="34" charset="0"/>
              </a:rPr>
              <a:t>Príčiny: </a:t>
            </a:r>
            <a:r>
              <a:rPr lang="sk-SK" sz="2800" b="1" dirty="0">
                <a:latin typeface="Trebuchet MS" panose="020B0603020202020204" pitchFamily="34" charset="0"/>
              </a:rPr>
              <a:t>priemer oka &gt;2,5 cm alebo lomivosť oka (rohovky a/alebo šošovky) je väčšia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sk-SK" sz="2800" dirty="0">
                <a:latin typeface="Trebuchet MS" panose="020B0603020202020204" pitchFamily="34" charset="0"/>
              </a:rPr>
              <a:t>Obraz predmetu sa vytvára </a:t>
            </a:r>
            <a:r>
              <a:rPr lang="sk-SK" sz="2800" u="sng" dirty="0">
                <a:latin typeface="Trebuchet MS" panose="020B0603020202020204" pitchFamily="34" charset="0"/>
              </a:rPr>
              <a:t>pred sietnicou</a:t>
            </a:r>
            <a:r>
              <a:rPr lang="sk-SK" sz="2800" dirty="0">
                <a:latin typeface="Trebuchet MS" panose="020B0603020202020204" pitchFamily="34" charset="0"/>
              </a:rPr>
              <a:t>. Obraz je  rozmazaný, človek ma problém ostro vidieť vzdialené predmety. Postihnutí sa snažia korigovať chybu prižmúrením viečok. Plná korekcia je možná použitím </a:t>
            </a:r>
            <a:r>
              <a:rPr lang="sk-SK" sz="2800" b="1" dirty="0">
                <a:latin typeface="Trebuchet MS" panose="020B0603020202020204" pitchFamily="34" charset="0"/>
              </a:rPr>
              <a:t>šošoviek rozptyliek </a:t>
            </a:r>
            <a:r>
              <a:rPr lang="sk-SK" sz="2800" dirty="0">
                <a:latin typeface="Trebuchet MS" panose="020B0603020202020204" pitchFamily="34" charset="0"/>
              </a:rPr>
              <a:t>(konkávny tvar, „mínusové“ dioptrie), ktoré usmernia svetelné lúče do žltej škvrny na sietnici alebo laserovou operáciou, ktorá </a:t>
            </a:r>
          </a:p>
          <a:p>
            <a:pPr marL="0" indent="0">
              <a:lnSpc>
                <a:spcPct val="105000"/>
              </a:lnSpc>
              <a:spcBef>
                <a:spcPts val="0"/>
              </a:spcBef>
              <a:buNone/>
            </a:pPr>
            <a:r>
              <a:rPr lang="sk-SK" sz="2800" dirty="0">
                <a:latin typeface="Trebuchet MS" panose="020B0603020202020204" pitchFamily="34" charset="0"/>
              </a:rPr>
              <a:t>  </a:t>
            </a:r>
            <a:r>
              <a:rPr lang="sk-SK" sz="2800" dirty="0" err="1">
                <a:latin typeface="Trebuchet MS" panose="020B0603020202020204" pitchFamily="34" charset="0"/>
              </a:rPr>
              <a:t>stenší</a:t>
            </a:r>
            <a:r>
              <a:rPr lang="sk-SK" sz="2800" dirty="0">
                <a:latin typeface="Trebuchet MS" panose="020B0603020202020204" pitchFamily="34" charset="0"/>
              </a:rPr>
              <a:t> rohovku. S pribúdajúcim </a:t>
            </a:r>
          </a:p>
          <a:p>
            <a:pPr marL="0" indent="0">
              <a:lnSpc>
                <a:spcPct val="105000"/>
              </a:lnSpc>
              <a:spcBef>
                <a:spcPts val="0"/>
              </a:spcBef>
              <a:buNone/>
            </a:pPr>
            <a:r>
              <a:rPr lang="sk-SK" sz="2800" dirty="0">
                <a:latin typeface="Trebuchet MS" panose="020B0603020202020204" pitchFamily="34" charset="0"/>
              </a:rPr>
              <a:t>  vekom sa </a:t>
            </a:r>
            <a:r>
              <a:rPr lang="sk-SK" sz="2800" dirty="0" err="1">
                <a:latin typeface="Trebuchet MS" panose="020B0603020202020204" pitchFamily="34" charset="0"/>
              </a:rPr>
              <a:t>myopia</a:t>
            </a:r>
            <a:r>
              <a:rPr lang="sk-SK" sz="2800" dirty="0">
                <a:latin typeface="Trebuchet MS" panose="020B0603020202020204" pitchFamily="34" charset="0"/>
              </a:rPr>
              <a:t> môže upraviť.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A46056A7-EEDA-41FE-8ADE-86CF391A9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222" y="5009786"/>
            <a:ext cx="5761753" cy="18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84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461302" cy="1609344"/>
          </a:xfrm>
        </p:spPr>
        <p:txBody>
          <a:bodyPr/>
          <a:lstStyle/>
          <a:p>
            <a:r>
              <a:rPr lang="sk-SK" sz="5400" b="1" cap="none" dirty="0" err="1">
                <a:latin typeface="Trebuchet MS" panose="020B0603020202020204" pitchFamily="34" charset="0"/>
              </a:rPr>
              <a:t>Hypermetropia</a:t>
            </a:r>
            <a:r>
              <a:rPr lang="sk-SK" sz="5400" b="1" cap="none" dirty="0">
                <a:latin typeface="Trebuchet MS" panose="020B0603020202020204" pitchFamily="34" charset="0"/>
              </a:rPr>
              <a:t> - ďalekozrakosť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10972798" cy="492420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600" dirty="0">
                <a:latin typeface="Trebuchet MS" panose="020B0603020202020204" pitchFamily="34" charset="0"/>
              </a:rPr>
              <a:t> Príčiny: </a:t>
            </a:r>
            <a:r>
              <a:rPr lang="sk-SK" sz="2600" b="1" dirty="0">
                <a:latin typeface="Trebuchet MS" panose="020B0603020202020204" pitchFamily="34" charset="0"/>
              </a:rPr>
              <a:t>priemer oka &lt; 2.5 cm alebo lomivosť rohovky a /šošovky je malá.</a:t>
            </a:r>
            <a:r>
              <a:rPr lang="sk-SK" sz="2600" dirty="0">
                <a:latin typeface="Trebuchet MS" panose="020B0603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sk-SK" sz="2600" dirty="0">
                <a:latin typeface="Trebuchet MS" panose="020B0603020202020204" pitchFamily="34" charset="0"/>
              </a:rPr>
              <a:t>Obraz predmetu sa vytvára </a:t>
            </a:r>
            <a:r>
              <a:rPr lang="sk-SK" sz="2600" u="sng" dirty="0">
                <a:latin typeface="Trebuchet MS" panose="020B0603020202020204" pitchFamily="34" charset="0"/>
              </a:rPr>
              <a:t>za sietnicou</a:t>
            </a:r>
            <a:r>
              <a:rPr lang="sk-SK" sz="2600" dirty="0">
                <a:latin typeface="Trebuchet MS" panose="020B0603020202020204" pitchFamily="34" charset="0"/>
              </a:rPr>
              <a:t>. Človek má problém ostro vidieť blízke predmety. Často sa počas čítania vyskytuje aj únava očí a bolesti hlavy. Korekcia chyby sa robí nasadením </a:t>
            </a:r>
            <a:r>
              <a:rPr lang="sk-SK" sz="2600" b="1" dirty="0">
                <a:latin typeface="Trebuchet MS" panose="020B0603020202020204" pitchFamily="34" charset="0"/>
              </a:rPr>
              <a:t>spojných šošoviek </a:t>
            </a:r>
            <a:r>
              <a:rPr lang="sk-SK" sz="2600" dirty="0">
                <a:latin typeface="Trebuchet MS" panose="020B0603020202020204" pitchFamily="34" charset="0"/>
              </a:rPr>
              <a:t>(konvexný tvar, „plusové“ dioptrie), ktoré usmernia svetelné lúče do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600" dirty="0">
                <a:latin typeface="Trebuchet MS" panose="020B0603020202020204" pitchFamily="34" charset="0"/>
              </a:rPr>
              <a:t>  žltej škvrny sietnice. Niektoré typy možno korigovať refrakčnou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600" dirty="0">
                <a:latin typeface="Trebuchet MS" panose="020B0603020202020204" pitchFamily="34" charset="0"/>
              </a:rPr>
              <a:t>  laserovou chirurgiou.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D954300-FA93-44C3-B959-2764EB4AF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570" y="4822854"/>
            <a:ext cx="6741917" cy="189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11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sz="5400" b="1" cap="none" dirty="0" err="1">
                <a:latin typeface="Trebuchet MS" panose="020B0603020202020204" pitchFamily="34" charset="0"/>
              </a:rPr>
              <a:t>Presbyopia</a:t>
            </a:r>
            <a:r>
              <a:rPr lang="sk-SK" sz="5400" b="1" cap="none" dirty="0">
                <a:latin typeface="Trebuchet MS" panose="020B0603020202020204" pitchFamily="34" charset="0"/>
              </a:rPr>
              <a:t> - starecké videnie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10972798" cy="492420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Je druh ďalekozrakosti - </a:t>
            </a:r>
            <a:r>
              <a:rPr lang="sk-SK" sz="2800" dirty="0" err="1">
                <a:latin typeface="Trebuchet MS" panose="020B0603020202020204" pitchFamily="34" charset="0"/>
              </a:rPr>
              <a:t>hypermetropie</a:t>
            </a:r>
            <a:r>
              <a:rPr lang="sk-SK" sz="2800" dirty="0">
                <a:latin typeface="Trebuchet MS" panose="020B0603020202020204" pitchFamily="34" charset="0"/>
              </a:rPr>
              <a:t>. Je tiež známa ako starecká slabozrakosť alebo ľudovo syndróm krátkych rúk. </a:t>
            </a:r>
            <a:r>
              <a:rPr lang="sk-SK" sz="2800" b="1" dirty="0">
                <a:latin typeface="Trebuchet MS" panose="020B0603020202020204" pitchFamily="34" charset="0"/>
              </a:rPr>
              <a:t>Fyziologická strata schopnosti oka akomodovať.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Elasticita šošovky s vekom postupne klesá. Preto u ľudí nad 45 rokov, klesá postupne akomodačná </a:t>
            </a:r>
            <a:r>
              <a:rPr lang="sk-SK" sz="2800">
                <a:latin typeface="Trebuchet MS" panose="020B0603020202020204" pitchFamily="34" charset="0"/>
              </a:rPr>
              <a:t>sila oka. </a:t>
            </a:r>
            <a:r>
              <a:rPr lang="sk-SK" sz="2800" dirty="0">
                <a:latin typeface="Trebuchet MS" panose="020B0603020202020204" pitchFamily="34" charset="0"/>
              </a:rPr>
              <a:t>Takto sa blízky bod od oka vzďaľuje a dosahuje hodnoty 45 - 100 - 400 cm.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Chyba sa koriguje spojkami príp. výmenou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sk-SK" sz="2800" dirty="0">
                <a:latin typeface="Trebuchet MS" panose="020B0603020202020204" pitchFamily="34" charset="0"/>
              </a:rPr>
              <a:t>  šošovky. </a:t>
            </a:r>
          </a:p>
        </p:txBody>
      </p:sp>
      <p:pic>
        <p:nvPicPr>
          <p:cNvPr id="1028" name="Picture 4" descr="Presbyopia Q&amp;A - Advanced Family Eye Care">
            <a:extLst>
              <a:ext uri="{FF2B5EF4-FFF2-40B4-BE49-F238E27FC236}">
                <a16:creationId xmlns:a16="http://schemas.microsoft.com/office/drawing/2014/main" id="{FBFC46F1-ABF8-4CCD-9CA3-D1485A928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04" r="11553" b="12198"/>
          <a:stretch/>
        </p:blipFill>
        <p:spPr bwMode="auto">
          <a:xfrm>
            <a:off x="7885311" y="4686646"/>
            <a:ext cx="3107927" cy="2062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567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 Astigmatizmus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7299014" cy="492420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Patrí medzi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asférické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ametropie</a:t>
            </a:r>
            <a:r>
              <a:rPr lang="sk-SK" sz="28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Príčinou je nerovný povrch rohovky, ktorá nie je dokonale hladká príp. nie je dostatočne zakrivená (sférická). Chyba môže byť vrodená alebo získaná (napr. úrazom).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Chyba sa koriguje cylindrickými šošovkami alebo operačne </a:t>
            </a:r>
            <a:r>
              <a:rPr lang="sk-SK" sz="2800" dirty="0" err="1">
                <a:latin typeface="Trebuchet MS" panose="020B0603020202020204" pitchFamily="34" charset="0"/>
              </a:rPr>
              <a:t>excimerovým</a:t>
            </a:r>
            <a:r>
              <a:rPr lang="sk-SK" sz="2800" dirty="0">
                <a:latin typeface="Trebuchet MS" panose="020B0603020202020204" pitchFamily="34" charset="0"/>
              </a:rPr>
              <a:t> laserom, ktorý vyrovná nerovný povrch rohovky.</a:t>
            </a:r>
          </a:p>
        </p:txBody>
      </p:sp>
      <p:pic>
        <p:nvPicPr>
          <p:cNvPr id="7170" name="Picture 2" descr="Astigmatism | Canadian Association of Optometrists">
            <a:extLst>
              <a:ext uri="{FF2B5EF4-FFF2-40B4-BE49-F238E27FC236}">
                <a16:creationId xmlns:a16="http://schemas.microsoft.com/office/drawing/2014/main" id="{A597D886-D694-4BD4-8898-9959C1A82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9" t="25578" r="9766" b="9499"/>
          <a:stretch/>
        </p:blipFill>
        <p:spPr bwMode="auto">
          <a:xfrm>
            <a:off x="9004648" y="2104589"/>
            <a:ext cx="3009680" cy="160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hat Is Astigmatism? | Glasses.com®">
            <a:extLst>
              <a:ext uri="{FF2B5EF4-FFF2-40B4-BE49-F238E27FC236}">
                <a16:creationId xmlns:a16="http://schemas.microsoft.com/office/drawing/2014/main" id="{62A01400-351C-47C6-99BB-16BF5DA67A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8" t="18171" r="1817" b="2111"/>
          <a:stretch/>
        </p:blipFill>
        <p:spPr bwMode="auto">
          <a:xfrm>
            <a:off x="7991945" y="3823643"/>
            <a:ext cx="3136303" cy="303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stigmatism drawing hi-res stock photography and images - Alamy">
            <a:extLst>
              <a:ext uri="{FF2B5EF4-FFF2-40B4-BE49-F238E27FC236}">
                <a16:creationId xmlns:a16="http://schemas.microsoft.com/office/drawing/2014/main" id="{79277530-88D0-4D1E-A7E9-2A967B321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t="2111" r="4299" b="9381"/>
          <a:stretch/>
        </p:blipFill>
        <p:spPr bwMode="auto">
          <a:xfrm>
            <a:off x="7694595" y="87238"/>
            <a:ext cx="2242424" cy="207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174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B7AEA5-F8AA-4D68-8176-829984F4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Dioptrie – keď svojmu zraku potrebujeme pomôcť | Očná klinika iClinic">
            <a:extLst>
              <a:ext uri="{FF2B5EF4-FFF2-40B4-BE49-F238E27FC236}">
                <a16:creationId xmlns:a16="http://schemas.microsoft.com/office/drawing/2014/main" id="{DCEB08FC-FEB0-4142-AF50-A14740BE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3649"/>
            <a:ext cx="11430000" cy="58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405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Binokulárne videnie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92" y="1426020"/>
            <a:ext cx="8715121" cy="5383427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100" dirty="0">
                <a:latin typeface="Trebuchet MS" panose="020B0603020202020204" pitchFamily="34" charset="0"/>
              </a:rPr>
              <a:t>informuje o 3D rozmernosti predmetov a o priestorových vzťahoch predmetov ku nám.</a:t>
            </a:r>
          </a:p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100" dirty="0">
                <a:latin typeface="Trebuchet MS" panose="020B0603020202020204" pitchFamily="34" charset="0"/>
              </a:rPr>
              <a:t>Pri pohľade na predmety sú pohyby očí vykonávané tak, aby kôrovou integráciou splynuli jednotlivé podráždenia sietnice v jednotný vnem ak sa obraz predmetu vytvorí na tzv. </a:t>
            </a:r>
            <a:r>
              <a:rPr lang="sk-SK" sz="2100" b="1" dirty="0">
                <a:latin typeface="Trebuchet MS" panose="020B0603020202020204" pitchFamily="34" charset="0"/>
              </a:rPr>
              <a:t>korešpondujúcich miestach </a:t>
            </a:r>
            <a:r>
              <a:rPr lang="sk-SK" sz="2100" dirty="0">
                <a:latin typeface="Trebuchet MS" panose="020B0603020202020204" pitchFamily="34" charset="0"/>
              </a:rPr>
              <a:t>sietnice (najmä žlté škvrny). Sú to miesta, ktoré majú spoločnú priestorovú hodnotu a v centrálnej zrakovej dráhe spoločnú kôrovú projekciu - premietajú sa do plochy </a:t>
            </a:r>
            <a:r>
              <a:rPr lang="sk-SK" sz="2100" b="1" dirty="0" err="1">
                <a:latin typeface="Trebuchet MS" panose="020B0603020202020204" pitchFamily="34" charset="0"/>
              </a:rPr>
              <a:t>horopteru</a:t>
            </a:r>
            <a:r>
              <a:rPr lang="sk-SK" sz="21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100" dirty="0">
                <a:latin typeface="Trebuchet MS" panose="020B0603020202020204" pitchFamily="34" charset="0"/>
              </a:rPr>
              <a:t>Body, ktoré ležia mimo </a:t>
            </a:r>
            <a:r>
              <a:rPr lang="sk-SK" sz="2100" dirty="0" err="1">
                <a:latin typeface="Trebuchet MS" panose="020B0603020202020204" pitchFamily="34" charset="0"/>
              </a:rPr>
              <a:t>horopteru</a:t>
            </a:r>
            <a:r>
              <a:rPr lang="sk-SK" sz="2100" dirty="0">
                <a:latin typeface="Trebuchet MS" panose="020B0603020202020204" pitchFamily="34" charset="0"/>
              </a:rPr>
              <a:t> sa zobrazia na </a:t>
            </a:r>
            <a:r>
              <a:rPr lang="sk-SK" sz="2100" b="1" dirty="0">
                <a:latin typeface="Trebuchet MS" panose="020B0603020202020204" pitchFamily="34" charset="0"/>
              </a:rPr>
              <a:t>disparátnych miestach sietnice (</a:t>
            </a:r>
            <a:r>
              <a:rPr lang="sk-SK" sz="2100" b="1" dirty="0" err="1">
                <a:latin typeface="Trebuchet MS" panose="020B0603020202020204" pitchFamily="34" charset="0"/>
              </a:rPr>
              <a:t>diplopia</a:t>
            </a:r>
            <a:r>
              <a:rPr lang="sk-SK" sz="2100" b="1" dirty="0">
                <a:latin typeface="Trebuchet MS" panose="020B0603020202020204" pitchFamily="34" charset="0"/>
              </a:rPr>
              <a:t>)</a:t>
            </a:r>
            <a:r>
              <a:rPr lang="sk-SK" sz="2100" dirty="0">
                <a:latin typeface="Trebuchet MS" panose="020B0603020202020204" pitchFamily="34" charset="0"/>
              </a:rPr>
              <a:t>. Ak body ležia bližšie alebo ďalej od sledovaného bodu je to priestorová </a:t>
            </a:r>
            <a:r>
              <a:rPr lang="sk-SK" sz="2100" dirty="0" err="1">
                <a:latin typeface="Trebuchet MS" panose="020B0603020202020204" pitchFamily="34" charset="0"/>
              </a:rPr>
              <a:t>disparácia</a:t>
            </a:r>
            <a:r>
              <a:rPr lang="sk-SK" sz="2100" dirty="0">
                <a:latin typeface="Trebuchet MS" panose="020B0603020202020204" pitchFamily="34" charset="0"/>
              </a:rPr>
              <a:t>, ak body ležia vpravo alebo vľavo hovoríme o priečnej </a:t>
            </a:r>
            <a:r>
              <a:rPr lang="sk-SK" sz="2100" dirty="0" err="1">
                <a:latin typeface="Trebuchet MS" panose="020B0603020202020204" pitchFamily="34" charset="0"/>
              </a:rPr>
              <a:t>disparácii</a:t>
            </a:r>
            <a:r>
              <a:rPr lang="sk-SK" sz="21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05000"/>
              </a:lnSpc>
              <a:spcBef>
                <a:spcPts val="600"/>
              </a:spcBef>
            </a:pPr>
            <a:r>
              <a:rPr lang="sk-SK" sz="2100" dirty="0">
                <a:latin typeface="Trebuchet MS" panose="020B0603020202020204" pitchFamily="34" charset="0"/>
              </a:rPr>
              <a:t>Splynutím a centrálnou integráciou vnemov nie z príliš disparátnych miest vznikne priestorové (binokulárne) videnie.</a:t>
            </a:r>
          </a:p>
        </p:txBody>
      </p:sp>
      <p:pic>
        <p:nvPicPr>
          <p:cNvPr id="9220" name="Picture 4" descr="Horopter and Panum's zone of fusion. Target F is the object of focus,... |  Download Scientific Diagram">
            <a:extLst>
              <a:ext uri="{FF2B5EF4-FFF2-40B4-BE49-F238E27FC236}">
                <a16:creationId xmlns:a16="http://schemas.microsoft.com/office/drawing/2014/main" id="{ACF166EF-C182-4594-9318-D50B16885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3" r="19468"/>
          <a:stretch/>
        </p:blipFill>
        <p:spPr bwMode="auto">
          <a:xfrm>
            <a:off x="9314931" y="1426020"/>
            <a:ext cx="2727016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118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281253"/>
          </a:xfrm>
        </p:spPr>
        <p:txBody>
          <a:bodyPr/>
          <a:lstStyle/>
          <a:p>
            <a:r>
              <a:rPr lang="sk-SK" sz="5400" b="1" cap="none" dirty="0" err="1">
                <a:latin typeface="Trebuchet MS" panose="020B0603020202020204" pitchFamily="34" charset="0"/>
              </a:rPr>
              <a:t>Tupozrakosť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92" y="1335186"/>
            <a:ext cx="11571609" cy="3916545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</a:pPr>
            <a:r>
              <a:rPr lang="sk-SK" sz="2100" dirty="0" err="1">
                <a:latin typeface="Trebuchet MS" panose="020B0603020202020204" pitchFamily="34" charset="0"/>
              </a:rPr>
              <a:t>Tupozrakosť</a:t>
            </a:r>
            <a:r>
              <a:rPr lang="sk-SK" sz="2100" dirty="0">
                <a:latin typeface="Trebuchet MS" panose="020B0603020202020204" pitchFamily="34" charset="0"/>
              </a:rPr>
              <a:t> (</a:t>
            </a:r>
            <a:r>
              <a:rPr lang="sk-SK" sz="2100" dirty="0" err="1">
                <a:latin typeface="Trebuchet MS" panose="020B0603020202020204" pitchFamily="34" charset="0"/>
              </a:rPr>
              <a:t>amblyopia</a:t>
            </a:r>
            <a:r>
              <a:rPr lang="sk-SK" sz="2100" dirty="0">
                <a:latin typeface="Trebuchet MS" panose="020B0603020202020204" pitchFamily="34" charset="0"/>
              </a:rPr>
              <a:t>) je stav, pri ktorom jedno oko nevidí správne, aj keď nie je žiadna zjavná príčina (poškodenie, zranenie). Je spôsobená dioptrickou vadou, škúlením, vrodenou kataraktou a pod.</a:t>
            </a:r>
          </a:p>
          <a:p>
            <a:pPr>
              <a:lnSpc>
                <a:spcPct val="105000"/>
              </a:lnSpc>
            </a:pPr>
            <a:r>
              <a:rPr lang="sk-SK" sz="2100" dirty="0">
                <a:latin typeface="Trebuchet MS" panose="020B0603020202020204" pitchFamily="34" charset="0"/>
              </a:rPr>
              <a:t>Najčastejšie sa vyvíja v detstve a môže viesť k oslabenému zraku v jednom oku.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B2CCF984-D511-4526-8AA5-D91016815FE4}"/>
              </a:ext>
            </a:extLst>
          </p:cNvPr>
          <p:cNvSpPr txBox="1">
            <a:spLocks/>
          </p:cNvSpPr>
          <p:nvPr/>
        </p:nvSpPr>
        <p:spPr>
          <a:xfrm>
            <a:off x="517892" y="3035364"/>
            <a:ext cx="6222774" cy="2232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5000"/>
              </a:lnSpc>
            </a:pPr>
            <a:r>
              <a:rPr lang="sk-SK" sz="2100" dirty="0">
                <a:latin typeface="Trebuchet MS" panose="020B0603020202020204" pitchFamily="34" charset="0"/>
              </a:rPr>
              <a:t>Vzniká, keď mozog preferuje jedno oko pred druhým, čo spôsobuje, že signály z druhého oka sú ignorované alebo nevyhodnocované správne – dieťa zjavnú vadu nepostrehne nakoľko mozog obraz z postihnutého oka ignoruje (čím choré oko ešte viac zhoršuje).</a:t>
            </a:r>
          </a:p>
          <a:p>
            <a:pPr>
              <a:lnSpc>
                <a:spcPct val="105000"/>
              </a:lnSpc>
            </a:pPr>
            <a:r>
              <a:rPr lang="sk-SK" sz="2100" b="1" dirty="0">
                <a:latin typeface="Trebuchet MS" panose="020B0603020202020204" pitchFamily="34" charset="0"/>
              </a:rPr>
              <a:t>Zdravé oko sa dočasne zakrýva</a:t>
            </a:r>
            <a:r>
              <a:rPr lang="sk-SK" sz="2100" dirty="0">
                <a:latin typeface="Trebuchet MS" panose="020B0603020202020204" pitchFamily="34" charset="0"/>
              </a:rPr>
              <a:t>. Mozog tak nemá možnosť  uprednostňovať obraz zo zdravého oka a núti pracovať postihnuté oko,  čo pomáha obnoviť jeho zrakové funkcie. 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4011A68F-1EB8-40F7-8617-23AA90F5DEBB}"/>
              </a:ext>
            </a:extLst>
          </p:cNvPr>
          <p:cNvGrpSpPr/>
          <p:nvPr/>
        </p:nvGrpSpPr>
        <p:grpSpPr>
          <a:xfrm>
            <a:off x="6740666" y="3245796"/>
            <a:ext cx="5384659" cy="3467437"/>
            <a:chOff x="6740666" y="3245796"/>
            <a:chExt cx="5384659" cy="3467437"/>
          </a:xfrm>
        </p:grpSpPr>
        <p:pic>
          <p:nvPicPr>
            <p:cNvPr id="1026" name="Picture 2" descr="Tupozrakost - Amblyopie - Optikplus.cz">
              <a:extLst>
                <a:ext uri="{FF2B5EF4-FFF2-40B4-BE49-F238E27FC236}">
                  <a16:creationId xmlns:a16="http://schemas.microsoft.com/office/drawing/2014/main" id="{E580A7C9-570C-4FF7-926B-4A2D1B2DB3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4"/>
            <a:stretch/>
          </p:blipFill>
          <p:spPr bwMode="auto">
            <a:xfrm>
              <a:off x="6740666" y="3245796"/>
              <a:ext cx="5384659" cy="3467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4BBF3DF1-0356-4DC2-B6DD-069B246781BD}"/>
                </a:ext>
              </a:extLst>
            </p:cNvPr>
            <p:cNvSpPr txBox="1"/>
            <p:nvPr/>
          </p:nvSpPr>
          <p:spPr>
            <a:xfrm>
              <a:off x="7286822" y="4005867"/>
              <a:ext cx="5544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zrenica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D4680DC1-83E8-4868-A11E-7604E45A98DA}"/>
                </a:ext>
              </a:extLst>
            </p:cNvPr>
            <p:cNvSpPr txBox="1"/>
            <p:nvPr/>
          </p:nvSpPr>
          <p:spPr>
            <a:xfrm>
              <a:off x="7632896" y="4342417"/>
              <a:ext cx="59670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šošovka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681917FF-6010-48C8-8D67-7C9DB8AE4088}"/>
                </a:ext>
              </a:extLst>
            </p:cNvPr>
            <p:cNvSpPr txBox="1"/>
            <p:nvPr/>
          </p:nvSpPr>
          <p:spPr>
            <a:xfrm>
              <a:off x="7518597" y="4797074"/>
              <a:ext cx="54907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sietnica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BFF87C32-04F1-4598-8EAF-12C2B68050AA}"/>
                </a:ext>
              </a:extLst>
            </p:cNvPr>
            <p:cNvSpPr txBox="1"/>
            <p:nvPr/>
          </p:nvSpPr>
          <p:spPr>
            <a:xfrm>
              <a:off x="6783584" y="5268292"/>
              <a:ext cx="5292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makula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5041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23" y="144767"/>
            <a:ext cx="10058400" cy="1609344"/>
          </a:xfrm>
        </p:spPr>
        <p:txBody>
          <a:bodyPr/>
          <a:lstStyle/>
          <a:p>
            <a:r>
              <a:rPr lang="sk-SK" sz="5400" b="1" cap="none" dirty="0">
                <a:latin typeface="Trebuchet MS" panose="020B0603020202020204" pitchFamily="34" charset="0"/>
              </a:rPr>
              <a:t>Periférne videnie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2" y="1474573"/>
            <a:ext cx="6910597" cy="4924204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Monokulárne zorné pole </a:t>
            </a:r>
            <a:r>
              <a:rPr lang="sk-SK" sz="2800" dirty="0">
                <a:latin typeface="Trebuchet MS" panose="020B0603020202020204" pitchFamily="34" charset="0"/>
              </a:rPr>
              <a:t>– časť priestoru, ktorú človek vníma jedným okom pri fixácii na jeden bod. Jedná sa o oblasť, ktorú je človek schopný vnímať vzhľadom k stavbe optického aparátu oka a jeho umiestnenie v lebke.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Vyšetruje sa pomocou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perimetra</a:t>
            </a:r>
            <a:r>
              <a:rPr lang="sk-SK" sz="2800" dirty="0">
                <a:latin typeface="Trebuchet MS" panose="020B0603020202020204" pitchFamily="34" charset="0"/>
              </a:rPr>
              <a:t>. Zisťuje sa rozsah zorného poľa resp. jeho výpadku. Defekty zorného poľa sa nazývajú </a:t>
            </a:r>
            <a:r>
              <a:rPr lang="sk-SK" sz="2800" b="1" dirty="0" err="1">
                <a:latin typeface="Trebuchet MS" panose="020B0603020202020204" pitchFamily="34" charset="0"/>
              </a:rPr>
              <a:t>skotómy</a:t>
            </a:r>
            <a:r>
              <a:rPr lang="sk-SK" sz="2800" dirty="0"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10242" name="Picture 2" descr="Perimetria - Wikipedia">
            <a:extLst>
              <a:ext uri="{FF2B5EF4-FFF2-40B4-BE49-F238E27FC236}">
                <a16:creationId xmlns:a16="http://schemas.microsoft.com/office/drawing/2014/main" id="{B37DF537-98CC-4B6B-A880-3E8E2517E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33" y="3902882"/>
            <a:ext cx="2810351" cy="281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542F7054-1529-4D4B-B9C5-9272B9D9B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688" y="240471"/>
            <a:ext cx="4209513" cy="339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9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91501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4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51" y="1553671"/>
            <a:ext cx="7440430" cy="4845106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Obnovenie zraku (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visual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restoration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)</a:t>
            </a:r>
          </a:p>
          <a:p>
            <a:pPr>
              <a:lnSpc>
                <a:spcPct val="105000"/>
              </a:lnSpc>
            </a:pPr>
            <a:r>
              <a:rPr lang="sk-SK" sz="2600" dirty="0">
                <a:latin typeface="Trebuchet MS" panose="020B0603020202020204" pitchFamily="34" charset="0"/>
              </a:rPr>
              <a:t>Strata </a:t>
            </a:r>
            <a:r>
              <a:rPr lang="sk-SK" sz="2600" dirty="0" err="1">
                <a:latin typeface="Trebuchet MS" panose="020B0603020202020204" pitchFamily="34" charset="0"/>
              </a:rPr>
              <a:t>fotoreceptorov</a:t>
            </a:r>
            <a:r>
              <a:rPr lang="sk-SK" sz="2600" dirty="0">
                <a:latin typeface="Trebuchet MS" panose="020B0603020202020204" pitchFamily="34" charset="0"/>
              </a:rPr>
              <a:t> vekom podmienenej degenerácie makuly – sietnicový implantát v spojení s IR okuliarmi na stimuláciu sietnice.</a:t>
            </a:r>
          </a:p>
          <a:p>
            <a:pPr>
              <a:lnSpc>
                <a:spcPct val="105000"/>
              </a:lnSpc>
            </a:pPr>
            <a:r>
              <a:rPr lang="sk-SK" sz="2600" dirty="0" err="1">
                <a:latin typeface="Trebuchet MS" panose="020B0603020202020204" pitchFamily="34" charset="0"/>
              </a:rPr>
              <a:t>Kortikálna</a:t>
            </a:r>
            <a:r>
              <a:rPr lang="sk-SK" sz="2600" dirty="0">
                <a:latin typeface="Trebuchet MS" panose="020B0603020202020204" pitchFamily="34" charset="0"/>
              </a:rPr>
              <a:t> vizuálna protetika</a:t>
            </a:r>
          </a:p>
          <a:p>
            <a:pPr>
              <a:lnSpc>
                <a:spcPct val="105000"/>
              </a:lnSpc>
            </a:pPr>
            <a:endParaRPr lang="sk-SK" sz="2600" dirty="0">
              <a:latin typeface="Trebuchet MS" panose="020B0603020202020204" pitchFamily="34" charset="0"/>
            </a:endParaRPr>
          </a:p>
        </p:txBody>
      </p:sp>
      <p:pic>
        <p:nvPicPr>
          <p:cNvPr id="4" name="Picture 6" descr="Figure thumbnail gr1">
            <a:extLst>
              <a:ext uri="{FF2B5EF4-FFF2-40B4-BE49-F238E27FC236}">
                <a16:creationId xmlns:a16="http://schemas.microsoft.com/office/drawing/2014/main" id="{3D0CA041-4C63-4283-ADF4-744B0FFBD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79" y="0"/>
            <a:ext cx="3681722" cy="3430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storing Sight to the Blind">
            <a:extLst>
              <a:ext uri="{FF2B5EF4-FFF2-40B4-BE49-F238E27FC236}">
                <a16:creationId xmlns:a16="http://schemas.microsoft.com/office/drawing/2014/main" id="{CC2E7F48-DF1A-454C-84B3-AB7DA52D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419" y="3542190"/>
            <a:ext cx="4579582" cy="322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Brain Machine Interfaces for Vision Restoration: The Current State of  Cortical Visual Prosthetics. - Abstract - Europe PMC">
            <a:extLst>
              <a:ext uri="{FF2B5EF4-FFF2-40B4-BE49-F238E27FC236}">
                <a16:creationId xmlns:a16="http://schemas.microsoft.com/office/drawing/2014/main" id="{07E38248-CADE-4551-ABF9-258E0E2AA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9561" y="4154750"/>
            <a:ext cx="5399477" cy="27210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41383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Biofyzika sluchu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429305"/>
            <a:ext cx="11199377" cy="5175681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Sluch je </a:t>
            </a:r>
            <a:r>
              <a:rPr lang="sk-SK" sz="2800" b="1" dirty="0">
                <a:latin typeface="Trebuchet MS" panose="020B0603020202020204" pitchFamily="34" charset="0"/>
              </a:rPr>
              <a:t>najcitlivejší</a:t>
            </a:r>
            <a:r>
              <a:rPr lang="sk-SK" sz="2800" dirty="0">
                <a:latin typeface="Trebuchet MS" panose="020B0603020202020204" pitchFamily="34" charset="0"/>
              </a:rPr>
              <a:t> ľudský zmysel, ktorým vnímame zvuk (reč, hudbu, hluk). Zvuk je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mechanické vlnenie</a:t>
            </a:r>
            <a:r>
              <a:rPr lang="sk-SK" sz="2800" dirty="0">
                <a:latin typeface="Trebuchet MS" panose="020B0603020202020204" pitchFamily="34" charset="0"/>
              </a:rPr>
              <a:t>, ktoré vytvára </a:t>
            </a:r>
            <a:r>
              <a:rPr lang="sk-SK" sz="2800" b="1" dirty="0">
                <a:latin typeface="Trebuchet MS" panose="020B0603020202020204" pitchFamily="34" charset="0"/>
              </a:rPr>
              <a:t>akustický tlak </a:t>
            </a:r>
            <a:r>
              <a:rPr lang="sk-SK" sz="2800" dirty="0">
                <a:latin typeface="Trebuchet MS" panose="020B0603020202020204" pitchFamily="34" charset="0"/>
              </a:rPr>
              <a:t>(Pa)</a:t>
            </a:r>
            <a:r>
              <a:rPr lang="sk-SK" sz="2800" b="1" dirty="0">
                <a:latin typeface="Trebuchet MS" panose="020B0603020202020204" pitchFamily="34" charset="0"/>
              </a:rPr>
              <a:t>.</a:t>
            </a:r>
            <a:r>
              <a:rPr lang="sk-SK" sz="2800" dirty="0">
                <a:latin typeface="Trebuchet MS" panose="020B0603020202020204" pitchFamily="34" charset="0"/>
              </a:rPr>
              <a:t> Ten vzniká v dôsledku kmitania molekúl daného média (najčastejšie vzduch). Z toho dôvodu </a:t>
            </a:r>
            <a:r>
              <a:rPr lang="sk-SK" sz="2800" u="sng" dirty="0">
                <a:latin typeface="Trebuchet MS" panose="020B0603020202020204" pitchFamily="34" charset="0"/>
              </a:rPr>
              <a:t>sa zvuk vo vákuu nešíri</a:t>
            </a:r>
            <a:r>
              <a:rPr lang="sk-SK" sz="2800" dirty="0">
                <a:latin typeface="Trebuchet MS" panose="020B0603020202020204" pitchFamily="34" charset="0"/>
              </a:rPr>
              <a:t>!</a:t>
            </a:r>
          </a:p>
          <a:p>
            <a:pPr>
              <a:lnSpc>
                <a:spcPct val="11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Rýchlosť zvuku </a:t>
            </a:r>
            <a:r>
              <a:rPr lang="sk-SK" sz="2800" dirty="0">
                <a:latin typeface="Trebuchet MS" panose="020B0603020202020204" pitchFamily="34" charset="0"/>
              </a:rPr>
              <a:t>vo vzduchu je 343 m/s (pri 20°C) a šíri sa v ňom pozdĺžnym vlnením, rovnako aj v kvapalinách, kde je však rýchlosť zvuku až 5x vyššia.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V pevných látkach je rýchlosť zvuku až 20x vyššia, šíri sa pozdĺžnym aj priečnym vlnením, jeho intenzita je však nižšia.  </a:t>
            </a:r>
            <a:br>
              <a:rPr lang="sk-SK" sz="2800" dirty="0">
                <a:latin typeface="Trebuchet MS" panose="020B0603020202020204" pitchFamily="34" charset="0"/>
              </a:rPr>
            </a:br>
            <a:endParaRPr lang="sk-SK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422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187922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Biofyzika sluchu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85" y="1195841"/>
            <a:ext cx="11038742" cy="551739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Sluchom vnímame zvuk v rozsahu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od 16 Hz do 20 kHz </a:t>
            </a:r>
            <a:r>
              <a:rPr lang="sk-SK" sz="2800" dirty="0">
                <a:latin typeface="Trebuchet MS" panose="020B0603020202020204" pitchFamily="34" charset="0"/>
              </a:rPr>
              <a:t>(adekvátny podnet) pre amplitúdy cca. 0 – 140 dB. Najcitlivejšie vnímame frekvencie od        1000 - 4000 Hz. 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Kmitanie pod 16 Hz sa nazýva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infrazvuk </a:t>
            </a:r>
            <a:r>
              <a:rPr lang="sk-SK" sz="2800" dirty="0">
                <a:latin typeface="Trebuchet MS" panose="020B0603020202020204" pitchFamily="34" charset="0"/>
              </a:rPr>
              <a:t>(využívajú ho napr. slony, žirafy, hrochy, nosorožce, ale aj holuby, ryby a pod.). Kmitanie nad 20 kHz sa nazýva 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ultrazvuk </a:t>
            </a:r>
            <a:r>
              <a:rPr lang="sk-SK" sz="2800" dirty="0">
                <a:latin typeface="Trebuchet MS" panose="020B0603020202020204" pitchFamily="34" charset="0"/>
              </a:rPr>
              <a:t>(vedia využívať napr. netopiere, delfíny, psy, žaby a pod.).</a:t>
            </a:r>
          </a:p>
          <a:p>
            <a:pPr>
              <a:lnSpc>
                <a:spcPct val="11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Frekvencia</a:t>
            </a:r>
            <a:r>
              <a:rPr lang="sk-SK" sz="2800" dirty="0">
                <a:latin typeface="Trebuchet MS" panose="020B0603020202020204" pitchFamily="34" charset="0"/>
              </a:rPr>
              <a:t> vlnenia udáva </a:t>
            </a:r>
            <a:r>
              <a:rPr lang="sk-SK" sz="2800" u="sng" dirty="0">
                <a:latin typeface="Trebuchet MS" panose="020B0603020202020204" pitchFamily="34" charset="0"/>
              </a:rPr>
              <a:t>výšku tónu</a:t>
            </a:r>
            <a:r>
              <a:rPr lang="sk-SK" sz="2800" dirty="0">
                <a:latin typeface="Trebuchet MS" panose="020B0603020202020204" pitchFamily="34" charset="0"/>
              </a:rPr>
              <a:t>, </a:t>
            </a:r>
            <a:r>
              <a:rPr lang="sk-SK" sz="2800" b="1" dirty="0">
                <a:latin typeface="Trebuchet MS" panose="020B0603020202020204" pitchFamily="34" charset="0"/>
              </a:rPr>
              <a:t>amplitúda</a:t>
            </a:r>
            <a:r>
              <a:rPr lang="sk-SK" sz="2800" dirty="0">
                <a:latin typeface="Trebuchet MS" panose="020B0603020202020204" pitchFamily="34" charset="0"/>
              </a:rPr>
              <a:t> vlnenia udáva </a:t>
            </a:r>
            <a:r>
              <a:rPr lang="sk-SK" sz="2800" u="sng" dirty="0">
                <a:latin typeface="Trebuchet MS" panose="020B0603020202020204" pitchFamily="34" charset="0"/>
              </a:rPr>
              <a:t>hlasitosť</a:t>
            </a:r>
            <a:r>
              <a:rPr lang="sk-SK" sz="2800" dirty="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sk-SK" sz="2800" b="1" dirty="0">
                <a:latin typeface="Trebuchet MS" panose="020B0603020202020204" pitchFamily="34" charset="0"/>
              </a:rPr>
              <a:t>Intenzita zvuku </a:t>
            </a:r>
            <a:r>
              <a:rPr lang="sk-SK" sz="2800" dirty="0">
                <a:latin typeface="Trebuchet MS" panose="020B0603020202020204" pitchFamily="34" charset="0"/>
              </a:rPr>
              <a:t>(W/m</a:t>
            </a:r>
            <a:r>
              <a:rPr lang="sk-SK" sz="2800" baseline="30000" dirty="0">
                <a:latin typeface="Trebuchet MS" panose="020B0603020202020204" pitchFamily="34" charset="0"/>
              </a:rPr>
              <a:t>2</a:t>
            </a:r>
            <a:r>
              <a:rPr lang="sk-SK" sz="2800" dirty="0">
                <a:latin typeface="Trebuchet MS" panose="020B0603020202020204" pitchFamily="34" charset="0"/>
              </a:rPr>
              <a:t>)</a:t>
            </a:r>
            <a:r>
              <a:rPr lang="sk-SK" sz="2800" b="1" dirty="0">
                <a:latin typeface="Trebuchet MS" panose="020B0603020202020204" pitchFamily="34" charset="0"/>
              </a:rPr>
              <a:t> </a:t>
            </a:r>
            <a:r>
              <a:rPr lang="sk-SK" sz="2800" dirty="0">
                <a:latin typeface="Trebuchet MS" panose="020B0603020202020204" pitchFamily="34" charset="0"/>
              </a:rPr>
              <a:t>je objektívna veličina. Prah počutia 10</a:t>
            </a:r>
            <a:r>
              <a:rPr lang="sk-SK" sz="2800" baseline="30000" dirty="0">
                <a:latin typeface="Trebuchet MS" panose="020B0603020202020204" pitchFamily="34" charset="0"/>
              </a:rPr>
              <a:t>-12</a:t>
            </a:r>
            <a:r>
              <a:rPr lang="sk-SK" sz="2800" dirty="0">
                <a:latin typeface="Trebuchet MS" panose="020B0603020202020204" pitchFamily="34" charset="0"/>
              </a:rPr>
              <a:t> W/m</a:t>
            </a:r>
            <a:r>
              <a:rPr lang="sk-SK" sz="2800" baseline="30000" dirty="0">
                <a:latin typeface="Trebuchet MS" panose="020B0603020202020204" pitchFamily="34" charset="0"/>
              </a:rPr>
              <a:t>2</a:t>
            </a:r>
            <a:r>
              <a:rPr lang="sk-SK" sz="2800" dirty="0">
                <a:latin typeface="Trebuchet MS" panose="020B0603020202020204" pitchFamily="34" charset="0"/>
              </a:rPr>
              <a:t> (0 dB) pri 1 kHz. Častejšie sa používa </a:t>
            </a:r>
            <a:r>
              <a:rPr lang="sk-SK" sz="2800" b="1" dirty="0">
                <a:latin typeface="Trebuchet MS" panose="020B0603020202020204" pitchFamily="34" charset="0"/>
              </a:rPr>
              <a:t>hladina intenzity zvuku </a:t>
            </a:r>
            <a:r>
              <a:rPr lang="sk-SK" sz="2800" dirty="0">
                <a:latin typeface="Trebuchet MS" panose="020B0603020202020204" pitchFamily="34" charset="0"/>
              </a:rPr>
              <a:t>(</a:t>
            </a:r>
            <a:r>
              <a:rPr lang="sk-SK" sz="2800" dirty="0" err="1">
                <a:latin typeface="Trebuchet MS" panose="020B0603020202020204" pitchFamily="34" charset="0"/>
              </a:rPr>
              <a:t>Bel</a:t>
            </a:r>
            <a:r>
              <a:rPr lang="sk-SK" sz="2800" dirty="0">
                <a:latin typeface="Trebuchet MS" panose="020B0603020202020204" pitchFamily="34" charset="0"/>
              </a:rPr>
              <a:t>, v praxi dB).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Intenzita </a:t>
            </a:r>
            <a:r>
              <a:rPr lang="sk-SK" sz="2800" b="1" dirty="0">
                <a:latin typeface="Trebuchet MS" panose="020B0603020202020204" pitchFamily="34" charset="0"/>
              </a:rPr>
              <a:t>subjektívne vnímaného zvuku</a:t>
            </a:r>
            <a:r>
              <a:rPr lang="sk-SK" sz="2800" dirty="0">
                <a:latin typeface="Trebuchet MS" panose="020B0603020202020204" pitchFamily="34" charset="0"/>
              </a:rPr>
              <a:t> (hladina hlasitosti) sa udáva vo fónoch (Ph). Určuje, ako hlasný sa nám zvuk zdá v porovnaní s referenčným zvukom.</a:t>
            </a:r>
          </a:p>
          <a:p>
            <a:pPr>
              <a:lnSpc>
                <a:spcPct val="115000"/>
              </a:lnSpc>
            </a:pPr>
            <a:r>
              <a:rPr lang="sk-SK" sz="2800" dirty="0">
                <a:latin typeface="Trebuchet MS" panose="020B0603020202020204" pitchFamily="34" charset="0"/>
              </a:rPr>
              <a:t>Obe stupnice dB a Ph sa zhodujú len pri frekvencii 1 kHz.</a:t>
            </a:r>
          </a:p>
        </p:txBody>
      </p:sp>
    </p:spTree>
    <p:extLst>
      <p:ext uri="{BB962C8B-B14F-4D97-AF65-F5344CB8AC3E}">
        <p14:creationId xmlns:p14="http://schemas.microsoft.com/office/powerpoint/2010/main" val="1528204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29" y="105856"/>
            <a:ext cx="10058400" cy="905820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5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754111"/>
            <a:ext cx="11199377" cy="5103889"/>
          </a:xfrm>
        </p:spPr>
        <p:txBody>
          <a:bodyPr>
            <a:normAutofit lnSpcReduction="10000"/>
          </a:bodyPr>
          <a:lstStyle/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05000"/>
              </a:lnSpc>
              <a:spcBef>
                <a:spcPts val="600"/>
              </a:spcBef>
            </a:pPr>
            <a:endParaRPr lang="sk-SK" sz="2400" dirty="0">
              <a:latin typeface="Trebuchet MS" panose="020B0603020202020204" pitchFamily="34" charset="0"/>
            </a:endParaRP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endParaRPr lang="sk-SK" sz="2400" dirty="0">
              <a:latin typeface="Trebuchet MS" panose="020B0603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sk-SK" sz="2400" dirty="0">
                <a:latin typeface="Trebuchet MS" panose="020B0603020202020204" pitchFamily="34" charset="0"/>
              </a:rPr>
              <a:t>Pri tlaku 1 atm je teoretické maximum 194,094 dB.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sk-SK" sz="2400" dirty="0">
                <a:latin typeface="Trebuchet MS" panose="020B0603020202020204" pitchFamily="34" charset="0"/>
              </a:rPr>
              <a:t>Výbuch sopky Krakatoa sa odhaduje na 310 dB (rázová vlna).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sk-SK" sz="2400" dirty="0">
                <a:latin typeface="Trebuchet MS" panose="020B0603020202020204" pitchFamily="34" charset="0"/>
              </a:rPr>
              <a:t>Najtichšie miesto na svete je </a:t>
            </a:r>
            <a:r>
              <a:rPr lang="en-US" sz="2400" dirty="0" err="1">
                <a:latin typeface="Trebuchet MS" panose="020B0603020202020204" pitchFamily="34" charset="0"/>
              </a:rPr>
              <a:t>anechoická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</a:rPr>
              <a:t>komora</a:t>
            </a:r>
            <a:r>
              <a:rPr lang="en-US" sz="2400" dirty="0">
                <a:latin typeface="Trebuchet MS" panose="020B0603020202020204" pitchFamily="34" charset="0"/>
              </a:rPr>
              <a:t> v </a:t>
            </a:r>
            <a:r>
              <a:rPr lang="en-US" sz="2400" dirty="0" err="1">
                <a:latin typeface="Trebuchet MS" panose="020B0603020202020204" pitchFamily="34" charset="0"/>
              </a:rPr>
              <a:t>Orfield</a:t>
            </a:r>
            <a:r>
              <a:rPr lang="en-US" sz="2400" dirty="0">
                <a:latin typeface="Trebuchet MS" panose="020B0603020202020204" pitchFamily="34" charset="0"/>
              </a:rPr>
              <a:t> Laboratories v </a:t>
            </a:r>
            <a:r>
              <a:rPr lang="en-US" sz="2400" dirty="0" err="1">
                <a:latin typeface="Trebuchet MS" panose="020B0603020202020204" pitchFamily="34" charset="0"/>
              </a:rPr>
              <a:t>Minneapolise</a:t>
            </a:r>
            <a:r>
              <a:rPr lang="sk-SK" sz="2400" dirty="0">
                <a:latin typeface="Trebuchet MS" panose="020B0603020202020204" pitchFamily="34" charset="0"/>
              </a:rPr>
              <a:t> </a:t>
            </a:r>
            <a:r>
              <a:rPr lang="pl-PL" sz="2400" dirty="0">
                <a:latin typeface="Trebuchet MS" panose="020B0603020202020204" pitchFamily="34" charset="0"/>
              </a:rPr>
              <a:t>s hlukom na pozadí –24,9 dB.</a:t>
            </a:r>
            <a:endParaRPr lang="sk-SK" sz="2400" dirty="0">
              <a:latin typeface="Trebuchet MS" panose="020B0603020202020204" pitchFamily="34" charset="0"/>
            </a:endParaRPr>
          </a:p>
        </p:txBody>
      </p:sp>
      <p:pic>
        <p:nvPicPr>
          <p:cNvPr id="3076" name="Picture 4" descr="Hluk - nano4house">
            <a:extLst>
              <a:ext uri="{FF2B5EF4-FFF2-40B4-BE49-F238E27FC236}">
                <a16:creationId xmlns:a16="http://schemas.microsoft.com/office/drawing/2014/main" id="{06D5470C-FF12-4301-B423-1A6540305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2"/>
          <a:stretch/>
        </p:blipFill>
        <p:spPr bwMode="auto">
          <a:xfrm>
            <a:off x="2532806" y="958826"/>
            <a:ext cx="8847934" cy="400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0916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Morfológia ucha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429305"/>
            <a:ext cx="11288389" cy="5175681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Vonkajšie ucho </a:t>
            </a:r>
            <a:r>
              <a:rPr lang="sk-SK" sz="2800" dirty="0">
                <a:latin typeface="Trebuchet MS" panose="020B0603020202020204" pitchFamily="34" charset="0"/>
              </a:rPr>
              <a:t>– </a:t>
            </a:r>
            <a:r>
              <a:rPr lang="sk-SK" sz="2800" b="1" dirty="0">
                <a:latin typeface="Trebuchet MS" panose="020B0603020202020204" pitchFamily="34" charset="0"/>
              </a:rPr>
              <a:t>ušnica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latin typeface="Trebuchet MS" panose="020B0603020202020204" pitchFamily="34" charset="0"/>
              </a:rPr>
              <a:t>auricula</a:t>
            </a:r>
            <a:r>
              <a:rPr lang="sk-SK" sz="2800" dirty="0">
                <a:latin typeface="Trebuchet MS" panose="020B0603020202020204" pitchFamily="34" charset="0"/>
              </a:rPr>
              <a:t>), </a:t>
            </a:r>
            <a:r>
              <a:rPr lang="sk-SK" sz="2800" b="1" dirty="0">
                <a:latin typeface="Trebuchet MS" panose="020B0603020202020204" pitchFamily="34" charset="0"/>
              </a:rPr>
              <a:t>zvukovod</a:t>
            </a:r>
            <a:r>
              <a:rPr lang="sk-SK" sz="2800" dirty="0">
                <a:latin typeface="Trebuchet MS" panose="020B0603020202020204" pitchFamily="34" charset="0"/>
              </a:rPr>
              <a:t> vyplnený mazom (</a:t>
            </a:r>
            <a:r>
              <a:rPr lang="sk-SK" sz="2800" dirty="0" err="1">
                <a:latin typeface="Trebuchet MS" panose="020B0603020202020204" pitchFamily="34" charset="0"/>
              </a:rPr>
              <a:t>cerumen</a:t>
            </a:r>
            <a:r>
              <a:rPr lang="sk-SK" sz="2800" dirty="0">
                <a:latin typeface="Trebuchet MS" panose="020B0603020202020204" pitchFamily="34" charset="0"/>
              </a:rPr>
              <a:t>) a chĺpkami.</a:t>
            </a:r>
          </a:p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Stredné ucho </a:t>
            </a:r>
            <a:r>
              <a:rPr lang="sk-SK" sz="2800" dirty="0">
                <a:latin typeface="Trebuchet MS" panose="020B0603020202020204" pitchFamily="34" charset="0"/>
              </a:rPr>
              <a:t>– </a:t>
            </a:r>
            <a:r>
              <a:rPr lang="sk-SK" sz="2800" b="1" dirty="0">
                <a:latin typeface="Trebuchet MS" panose="020B0603020202020204" pitchFamily="34" charset="0"/>
              </a:rPr>
              <a:t>bubienok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latin typeface="Trebuchet MS" panose="020B0603020202020204" pitchFamily="34" charset="0"/>
              </a:rPr>
              <a:t>membrana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  <a:r>
              <a:rPr lang="sk-SK" sz="2800" dirty="0" err="1">
                <a:latin typeface="Trebuchet MS" panose="020B0603020202020204" pitchFamily="34" charset="0"/>
              </a:rPr>
              <a:t>tympani</a:t>
            </a:r>
            <a:r>
              <a:rPr lang="sk-SK" sz="2800" dirty="0">
                <a:latin typeface="Trebuchet MS" panose="020B0603020202020204" pitchFamily="34" charset="0"/>
              </a:rPr>
              <a:t>), 3 kostičky: </a:t>
            </a:r>
            <a:r>
              <a:rPr lang="sk-SK" sz="2800" b="1" dirty="0" err="1">
                <a:latin typeface="Trebuchet MS" panose="020B0603020202020204" pitchFamily="34" charset="0"/>
              </a:rPr>
              <a:t>malleus</a:t>
            </a:r>
            <a:r>
              <a:rPr lang="sk-SK" sz="2800" dirty="0">
                <a:latin typeface="Trebuchet MS" panose="020B0603020202020204" pitchFamily="34" charset="0"/>
              </a:rPr>
              <a:t> (kladivko), </a:t>
            </a:r>
            <a:r>
              <a:rPr lang="sk-SK" sz="2800" b="1" dirty="0" err="1">
                <a:latin typeface="Trebuchet MS" panose="020B0603020202020204" pitchFamily="34" charset="0"/>
              </a:rPr>
              <a:t>incus</a:t>
            </a:r>
            <a:r>
              <a:rPr lang="sk-SK" sz="2800" dirty="0">
                <a:latin typeface="Trebuchet MS" panose="020B0603020202020204" pitchFamily="34" charset="0"/>
              </a:rPr>
              <a:t> (nákovka), </a:t>
            </a:r>
            <a:r>
              <a:rPr lang="sk-SK" sz="2800" b="1" dirty="0" err="1">
                <a:latin typeface="Trebuchet MS" panose="020B0603020202020204" pitchFamily="34" charset="0"/>
              </a:rPr>
              <a:t>stapes</a:t>
            </a:r>
            <a:r>
              <a:rPr lang="sk-SK" sz="2800" dirty="0">
                <a:latin typeface="Trebuchet MS" panose="020B0603020202020204" pitchFamily="34" charset="0"/>
              </a:rPr>
              <a:t> (strmienok), oválne </a:t>
            </a:r>
            <a:r>
              <a:rPr lang="sk-SK" sz="2800" dirty="0" err="1">
                <a:latin typeface="Trebuchet MS" panose="020B0603020202020204" pitchFamily="34" charset="0"/>
              </a:rPr>
              <a:t>okieko</a:t>
            </a:r>
            <a:r>
              <a:rPr lang="sk-SK" sz="2800" dirty="0">
                <a:latin typeface="Trebuchet MS" panose="020B0603020202020204" pitchFamily="34" charset="0"/>
              </a:rPr>
              <a:t> a okrúhle okienko, dva svaly (m. </a:t>
            </a:r>
            <a:r>
              <a:rPr lang="sk-SK" sz="2800" dirty="0" err="1">
                <a:latin typeface="Trebuchet MS" panose="020B0603020202020204" pitchFamily="34" charset="0"/>
              </a:rPr>
              <a:t>stapedius</a:t>
            </a:r>
            <a:r>
              <a:rPr lang="sk-SK" sz="2800" dirty="0">
                <a:latin typeface="Trebuchet MS" panose="020B0603020202020204" pitchFamily="34" charset="0"/>
              </a:rPr>
              <a:t> a m. </a:t>
            </a:r>
            <a:r>
              <a:rPr lang="sk-SK" sz="2800" dirty="0" err="1">
                <a:latin typeface="Trebuchet MS" panose="020B0603020202020204" pitchFamily="34" charset="0"/>
              </a:rPr>
              <a:t>tensor</a:t>
            </a:r>
            <a:r>
              <a:rPr lang="sk-SK" sz="2800" dirty="0">
                <a:latin typeface="Trebuchet MS" panose="020B0603020202020204" pitchFamily="34" charset="0"/>
              </a:rPr>
              <a:t> </a:t>
            </a:r>
            <a:r>
              <a:rPr lang="sk-SK" sz="2800" dirty="0" err="1">
                <a:latin typeface="Trebuchet MS" panose="020B0603020202020204" pitchFamily="34" charset="0"/>
              </a:rPr>
              <a:t>tympani</a:t>
            </a:r>
            <a:r>
              <a:rPr lang="sk-SK" sz="2800" dirty="0">
                <a:latin typeface="Trebuchet MS" panose="020B0603020202020204" pitchFamily="34" charset="0"/>
              </a:rPr>
              <a:t>). </a:t>
            </a:r>
            <a:r>
              <a:rPr lang="sk-SK" sz="2800" b="1" dirty="0" err="1">
                <a:latin typeface="Trebuchet MS" panose="020B0603020202020204" pitchFamily="34" charset="0"/>
              </a:rPr>
              <a:t>Eustachova</a:t>
            </a:r>
            <a:r>
              <a:rPr lang="sk-SK" sz="2800" b="1" dirty="0">
                <a:latin typeface="Trebuchet MS" panose="020B0603020202020204" pitchFamily="34" charset="0"/>
              </a:rPr>
              <a:t> trubica </a:t>
            </a:r>
            <a:r>
              <a:rPr lang="sk-SK" sz="2800" dirty="0">
                <a:latin typeface="Trebuchet MS" panose="020B0603020202020204" pitchFamily="34" charset="0"/>
              </a:rPr>
              <a:t>je 3,5 – 4,5 cm dlhá, spája stredné ucho s </a:t>
            </a:r>
            <a:r>
              <a:rPr lang="sk-SK" sz="2800" dirty="0" err="1">
                <a:latin typeface="Trebuchet MS" panose="020B0603020202020204" pitchFamily="34" charset="0"/>
              </a:rPr>
              <a:t>nasofaryngom</a:t>
            </a:r>
            <a:r>
              <a:rPr lang="sk-SK" sz="2800" dirty="0">
                <a:latin typeface="Trebuchet MS" panose="020B0603020202020204" pitchFamily="34" charset="0"/>
              </a:rPr>
              <a:t> (pre vyrovnávanie tlaku), možná cesta prenosu infekcie najmä u detí.</a:t>
            </a:r>
          </a:p>
          <a:p>
            <a:pPr>
              <a:lnSpc>
                <a:spcPct val="105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Vnútorné ucho</a:t>
            </a:r>
            <a:r>
              <a:rPr lang="sk-SK" sz="2800" dirty="0">
                <a:latin typeface="Trebuchet MS" panose="020B0603020202020204" pitchFamily="34" charset="0"/>
              </a:rPr>
              <a:t> - </a:t>
            </a:r>
            <a:r>
              <a:rPr lang="sk-SK" sz="2800" b="1" dirty="0">
                <a:latin typeface="Trebuchet MS" panose="020B0603020202020204" pitchFamily="34" charset="0"/>
              </a:rPr>
              <a:t>slimák</a:t>
            </a:r>
            <a:r>
              <a:rPr lang="sk-SK" sz="2800" dirty="0">
                <a:latin typeface="Trebuchet MS" panose="020B0603020202020204" pitchFamily="34" charset="0"/>
              </a:rPr>
              <a:t> (</a:t>
            </a:r>
            <a:r>
              <a:rPr lang="sk-SK" sz="2800" dirty="0" err="1">
                <a:latin typeface="Trebuchet MS" panose="020B0603020202020204" pitchFamily="34" charset="0"/>
              </a:rPr>
              <a:t>cochlea</a:t>
            </a:r>
            <a:r>
              <a:rPr lang="sk-SK" sz="2800" dirty="0">
                <a:latin typeface="Trebuchet MS" panose="020B0603020202020204" pitchFamily="34" charset="0"/>
              </a:rPr>
              <a:t>), </a:t>
            </a:r>
            <a:r>
              <a:rPr lang="sk-SK" sz="2800" b="1" dirty="0" err="1">
                <a:latin typeface="Trebuchet MS" panose="020B0603020202020204" pitchFamily="34" charset="0"/>
              </a:rPr>
              <a:t>Cortiho</a:t>
            </a:r>
            <a:r>
              <a:rPr lang="sk-SK" sz="2800" b="1" dirty="0">
                <a:latin typeface="Trebuchet MS" panose="020B0603020202020204" pitchFamily="34" charset="0"/>
              </a:rPr>
              <a:t> orgán</a:t>
            </a:r>
            <a:r>
              <a:rPr lang="sk-SK" sz="2800" dirty="0">
                <a:latin typeface="Trebuchet MS" panose="020B0603020202020204" pitchFamily="34" charset="0"/>
              </a:rPr>
              <a:t>, </a:t>
            </a:r>
            <a:r>
              <a:rPr lang="sk-SK" sz="2800" b="1" dirty="0" err="1">
                <a:latin typeface="Trebuchet MS" panose="020B0603020202020204" pitchFamily="34" charset="0"/>
              </a:rPr>
              <a:t>vestibulárny</a:t>
            </a:r>
            <a:r>
              <a:rPr lang="sk-SK" sz="2800" b="1" dirty="0">
                <a:latin typeface="Trebuchet MS" panose="020B0603020202020204" pitchFamily="34" charset="0"/>
              </a:rPr>
              <a:t> (rovnovážny) aparát</a:t>
            </a:r>
            <a:r>
              <a:rPr lang="sk-SK" sz="2800" dirty="0"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6052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7AD22E-873B-4042-9804-05E7359ED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2" y="146571"/>
            <a:ext cx="10658728" cy="66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6D287691-A1B7-48C6-B04A-00C95FE0E8E3}"/>
              </a:ext>
            </a:extLst>
          </p:cNvPr>
          <p:cNvSpPr txBox="1"/>
          <p:nvPr/>
        </p:nvSpPr>
        <p:spPr>
          <a:xfrm>
            <a:off x="420787" y="4774301"/>
            <a:ext cx="697042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600" dirty="0"/>
              <a:t>ušnica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3C11FFAA-6F11-4B9D-92FE-6C5AA9574CBB}"/>
              </a:ext>
            </a:extLst>
          </p:cNvPr>
          <p:cNvSpPr txBox="1"/>
          <p:nvPr/>
        </p:nvSpPr>
        <p:spPr>
          <a:xfrm>
            <a:off x="3429675" y="6124322"/>
            <a:ext cx="90765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zvukovod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CF3456A4-0A9D-48F3-9AE6-AEB38C1B532D}"/>
              </a:ext>
            </a:extLst>
          </p:cNvPr>
          <p:cNvSpPr txBox="1"/>
          <p:nvPr/>
        </p:nvSpPr>
        <p:spPr>
          <a:xfrm>
            <a:off x="4199766" y="135781"/>
            <a:ext cx="791671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kosť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E0CDD7FC-07D7-4C13-ACEE-B5E68B6F01BE}"/>
              </a:ext>
            </a:extLst>
          </p:cNvPr>
          <p:cNvSpPr txBox="1"/>
          <p:nvPr/>
        </p:nvSpPr>
        <p:spPr>
          <a:xfrm>
            <a:off x="5058922" y="122241"/>
            <a:ext cx="90765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kladivko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A243BB50-122C-4E9A-B27B-93381843BC65}"/>
              </a:ext>
            </a:extLst>
          </p:cNvPr>
          <p:cNvSpPr txBox="1"/>
          <p:nvPr/>
        </p:nvSpPr>
        <p:spPr>
          <a:xfrm>
            <a:off x="4991436" y="6142617"/>
            <a:ext cx="1104563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nákovka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3618ED99-A8B8-4F16-8E1E-2B598EF19D23}"/>
              </a:ext>
            </a:extLst>
          </p:cNvPr>
          <p:cNvSpPr txBox="1"/>
          <p:nvPr/>
        </p:nvSpPr>
        <p:spPr>
          <a:xfrm>
            <a:off x="6163484" y="6137497"/>
            <a:ext cx="1040448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strmienok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A3663A82-0C1B-47F8-BD45-729BA56F7D6B}"/>
              </a:ext>
            </a:extLst>
          </p:cNvPr>
          <p:cNvSpPr txBox="1"/>
          <p:nvPr/>
        </p:nvSpPr>
        <p:spPr>
          <a:xfrm>
            <a:off x="6226871" y="6517110"/>
            <a:ext cx="1857071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 err="1"/>
              <a:t>Eustachova</a:t>
            </a:r>
            <a:r>
              <a:rPr lang="sk-SK" sz="1600" dirty="0"/>
              <a:t> trubica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D76ECFB9-B4EC-4B73-912A-E688F93F81F9}"/>
              </a:ext>
            </a:extLst>
          </p:cNvPr>
          <p:cNvSpPr txBox="1"/>
          <p:nvPr/>
        </p:nvSpPr>
        <p:spPr>
          <a:xfrm>
            <a:off x="7829181" y="6124321"/>
            <a:ext cx="1347187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 err="1"/>
              <a:t>stereocílie</a:t>
            </a:r>
            <a:endParaRPr lang="sk-SK" sz="1600" dirty="0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08316FC8-608A-457C-8A56-5783F1CC5F8F}"/>
              </a:ext>
            </a:extLst>
          </p:cNvPr>
          <p:cNvSpPr txBox="1"/>
          <p:nvPr/>
        </p:nvSpPr>
        <p:spPr>
          <a:xfrm>
            <a:off x="9867298" y="5621267"/>
            <a:ext cx="1347187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 err="1"/>
              <a:t>Cortiho</a:t>
            </a:r>
            <a:r>
              <a:rPr lang="sk-SK" sz="1600" dirty="0"/>
              <a:t> orgán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E309226C-FD87-441B-A37A-E8FDEFE15EB0}"/>
              </a:ext>
            </a:extLst>
          </p:cNvPr>
          <p:cNvSpPr txBox="1"/>
          <p:nvPr/>
        </p:nvSpPr>
        <p:spPr>
          <a:xfrm>
            <a:off x="6362098" y="258891"/>
            <a:ext cx="1347187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rovnovážny orgán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6F1B0E90-5D7F-4AA8-96CE-C3BCC6CADD22}"/>
              </a:ext>
            </a:extLst>
          </p:cNvPr>
          <p:cNvSpPr txBox="1"/>
          <p:nvPr/>
        </p:nvSpPr>
        <p:spPr>
          <a:xfrm>
            <a:off x="7709285" y="146571"/>
            <a:ext cx="90765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okienko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62130F6-A057-4E17-8E2E-FB28837B6164}"/>
              </a:ext>
            </a:extLst>
          </p:cNvPr>
          <p:cNvSpPr txBox="1"/>
          <p:nvPr/>
        </p:nvSpPr>
        <p:spPr>
          <a:xfrm>
            <a:off x="8626118" y="122443"/>
            <a:ext cx="90765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 err="1"/>
              <a:t>kochlea</a:t>
            </a:r>
            <a:endParaRPr lang="sk-SK" sz="1600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BED4270B-AAA4-4B15-8688-445F7B8058D0}"/>
              </a:ext>
            </a:extLst>
          </p:cNvPr>
          <p:cNvSpPr txBox="1"/>
          <p:nvPr/>
        </p:nvSpPr>
        <p:spPr>
          <a:xfrm>
            <a:off x="9346302" y="751334"/>
            <a:ext cx="907656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/>
              <a:t>sluchový nerv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89F6BA6A-E26A-4C0B-B855-F877F001A6B9}"/>
              </a:ext>
            </a:extLst>
          </p:cNvPr>
          <p:cNvSpPr txBox="1"/>
          <p:nvPr/>
        </p:nvSpPr>
        <p:spPr>
          <a:xfrm>
            <a:off x="9914996" y="202731"/>
            <a:ext cx="1232003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600" dirty="0" err="1"/>
              <a:t>bazilárna</a:t>
            </a:r>
            <a:r>
              <a:rPr lang="sk-SK" sz="1600" dirty="0"/>
              <a:t> membrána</a:t>
            </a:r>
          </a:p>
        </p:txBody>
      </p:sp>
    </p:spTree>
    <p:extLst>
      <p:ext uri="{BB962C8B-B14F-4D97-AF65-F5344CB8AC3E}">
        <p14:creationId xmlns:p14="http://schemas.microsoft.com/office/powerpoint/2010/main" val="363458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032280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Prenos zvuku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79" y="1343565"/>
            <a:ext cx="11362451" cy="5369668"/>
          </a:xfrm>
        </p:spPr>
        <p:txBody>
          <a:bodyPr>
            <a:normAutofit fontScale="92500"/>
          </a:bodyPr>
          <a:lstStyle/>
          <a:p>
            <a:pPr>
              <a:lnSpc>
                <a:spcPct val="113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Vonkajšie ucho</a:t>
            </a:r>
            <a:r>
              <a:rPr lang="sk-SK" sz="2800" dirty="0">
                <a:latin typeface="Trebuchet MS" panose="020B0603020202020204" pitchFamily="34" charset="0"/>
              </a:rPr>
              <a:t>: tlaková vlna je zachytávaná ušnicou, zvuk sa šíri zvukovodom až na </a:t>
            </a:r>
            <a:r>
              <a:rPr lang="sk-SK" sz="2800" dirty="0" err="1">
                <a:latin typeface="Trebuchet MS" panose="020B0603020202020204" pitchFamily="34" charset="0"/>
              </a:rPr>
              <a:t>tympanickú</a:t>
            </a:r>
            <a:r>
              <a:rPr lang="sk-SK" sz="2800" dirty="0">
                <a:latin typeface="Trebuchet MS" panose="020B0603020202020204" pitchFamily="34" charset="0"/>
              </a:rPr>
              <a:t> membránu (bubienok) a spôsobí jeho rozochvenie.</a:t>
            </a:r>
          </a:p>
          <a:p>
            <a:pPr>
              <a:lnSpc>
                <a:spcPct val="113000"/>
              </a:lnSpc>
            </a:pP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Stredné ucho</a:t>
            </a:r>
            <a:r>
              <a:rPr lang="sk-SK" sz="2800" dirty="0">
                <a:latin typeface="Trebuchet MS" panose="020B0603020202020204" pitchFamily="34" charset="0"/>
              </a:rPr>
              <a:t>: zvuk sa prenáša cez sluchové kostičky a oválne okienko        až na tekutinu vnútorného ucha – </a:t>
            </a:r>
            <a:r>
              <a:rPr lang="sk-SK" sz="2800" dirty="0" err="1">
                <a:latin typeface="Trebuchet MS" panose="020B0603020202020204" pitchFamily="34" charset="0"/>
              </a:rPr>
              <a:t>perilymfu</a:t>
            </a:r>
            <a:r>
              <a:rPr lang="sk-SK" sz="2800" dirty="0">
                <a:latin typeface="Trebuchet MS" panose="020B0603020202020204" pitchFamily="34" charset="0"/>
              </a:rPr>
              <a:t>. </a:t>
            </a:r>
            <a:r>
              <a:rPr lang="sk-SK" sz="2800" b="1" dirty="0">
                <a:latin typeface="Trebuchet MS" panose="020B0603020202020204" pitchFamily="34" charset="0"/>
              </a:rPr>
              <a:t>Kostičky primárne slúžia   na vyrovnávanie akustickej impedancie medzi vzduchom a tekutinou. </a:t>
            </a:r>
            <a:r>
              <a:rPr lang="sk-SK" sz="2800" dirty="0">
                <a:latin typeface="Trebuchet MS" panose="020B0603020202020204" pitchFamily="34" charset="0"/>
              </a:rPr>
              <a:t>Ak by neexistovalo stredné ucho s kostičkami – približne iba 1/30 energie by prešlo do vnútorného ucha, zvyšok by bol odrazený späť do ucha vonkajšieho. Sekundárne umožňuje efektívnejší prenos zvuku na vnútorné ucho pomocou pákového mechanizmu kostičiek. V neposlednom rade zabezpečuje ochranu vnútorného ucha pred nadmerne silným hlukom.</a:t>
            </a:r>
          </a:p>
        </p:txBody>
      </p:sp>
    </p:spTree>
    <p:extLst>
      <p:ext uri="{BB962C8B-B14F-4D97-AF65-F5344CB8AC3E}">
        <p14:creationId xmlns:p14="http://schemas.microsoft.com/office/powerpoint/2010/main" val="38627236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kupina 17">
            <a:extLst>
              <a:ext uri="{FF2B5EF4-FFF2-40B4-BE49-F238E27FC236}">
                <a16:creationId xmlns:a16="http://schemas.microsoft.com/office/drawing/2014/main" id="{C9DD2405-06D5-4F8F-9818-616CE147B2ED}"/>
              </a:ext>
            </a:extLst>
          </p:cNvPr>
          <p:cNvGrpSpPr/>
          <p:nvPr/>
        </p:nvGrpSpPr>
        <p:grpSpPr>
          <a:xfrm>
            <a:off x="168275" y="0"/>
            <a:ext cx="11855450" cy="6858000"/>
            <a:chOff x="168275" y="0"/>
            <a:chExt cx="11855450" cy="6858000"/>
          </a:xfrm>
        </p:grpSpPr>
        <p:grpSp>
          <p:nvGrpSpPr>
            <p:cNvPr id="2" name="Skupina 1">
              <a:extLst>
                <a:ext uri="{FF2B5EF4-FFF2-40B4-BE49-F238E27FC236}">
                  <a16:creationId xmlns:a16="http://schemas.microsoft.com/office/drawing/2014/main" id="{B32531BA-30F6-4356-9350-9DF8FCD40CF8}"/>
                </a:ext>
              </a:extLst>
            </p:cNvPr>
            <p:cNvGrpSpPr/>
            <p:nvPr/>
          </p:nvGrpSpPr>
          <p:grpSpPr>
            <a:xfrm>
              <a:off x="168275" y="0"/>
              <a:ext cx="11855450" cy="6858000"/>
              <a:chOff x="168275" y="0"/>
              <a:chExt cx="11855450" cy="6858000"/>
            </a:xfrm>
          </p:grpSpPr>
          <p:grpSp>
            <p:nvGrpSpPr>
              <p:cNvPr id="16" name="Skupina 15">
                <a:extLst>
                  <a:ext uri="{FF2B5EF4-FFF2-40B4-BE49-F238E27FC236}">
                    <a16:creationId xmlns:a16="http://schemas.microsoft.com/office/drawing/2014/main" id="{89D66864-506F-4A9D-B332-96C46922904C}"/>
                  </a:ext>
                </a:extLst>
              </p:cNvPr>
              <p:cNvGrpSpPr/>
              <p:nvPr/>
            </p:nvGrpSpPr>
            <p:grpSpPr>
              <a:xfrm>
                <a:off x="168275" y="0"/>
                <a:ext cx="11855450" cy="6858000"/>
                <a:chOff x="168275" y="0"/>
                <a:chExt cx="11855450" cy="6858000"/>
              </a:xfrm>
            </p:grpSpPr>
            <p:pic>
              <p:nvPicPr>
                <p:cNvPr id="1032" name="Picture 8" descr="Organ of Corti | anatomy | Britannica">
                  <a:extLst>
                    <a:ext uri="{FF2B5EF4-FFF2-40B4-BE49-F238E27FC236}">
                      <a16:creationId xmlns:a16="http://schemas.microsoft.com/office/drawing/2014/main" id="{6EEAD919-45D3-439C-8CD5-B0007D4A3B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8275" y="0"/>
                  <a:ext cx="11855450" cy="685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" name="BlokTextu 2">
                  <a:extLst>
                    <a:ext uri="{FF2B5EF4-FFF2-40B4-BE49-F238E27FC236}">
                      <a16:creationId xmlns:a16="http://schemas.microsoft.com/office/drawing/2014/main" id="{F37AFA14-42E9-4478-9023-B9E17D8FF7B1}"/>
                    </a:ext>
                  </a:extLst>
                </p:cNvPr>
                <p:cNvSpPr txBox="1"/>
                <p:nvPr/>
              </p:nvSpPr>
              <p:spPr>
                <a:xfrm>
                  <a:off x="315591" y="97104"/>
                  <a:ext cx="69704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sk-SK" dirty="0"/>
                    <a:t>ušnica</a:t>
                  </a:r>
                </a:p>
              </p:txBody>
            </p:sp>
            <p:sp>
              <p:nvSpPr>
                <p:cNvPr id="4" name="BlokTextu 3">
                  <a:extLst>
                    <a:ext uri="{FF2B5EF4-FFF2-40B4-BE49-F238E27FC236}">
                      <a16:creationId xmlns:a16="http://schemas.microsoft.com/office/drawing/2014/main" id="{28DFD791-65E9-49FF-84EA-6E0340FA7A10}"/>
                    </a:ext>
                  </a:extLst>
                </p:cNvPr>
                <p:cNvSpPr txBox="1"/>
                <p:nvPr/>
              </p:nvSpPr>
              <p:spPr>
                <a:xfrm>
                  <a:off x="315591" y="4441179"/>
                  <a:ext cx="1263705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sk-SK" dirty="0"/>
                    <a:t>  zvuk</a:t>
                  </a:r>
                </a:p>
              </p:txBody>
            </p:sp>
            <p:sp>
              <p:nvSpPr>
                <p:cNvPr id="5" name="BlokTextu 4">
                  <a:extLst>
                    <a:ext uri="{FF2B5EF4-FFF2-40B4-BE49-F238E27FC236}">
                      <a16:creationId xmlns:a16="http://schemas.microsoft.com/office/drawing/2014/main" id="{EC426588-65EE-4573-9AE1-E1E65EC623CC}"/>
                    </a:ext>
                  </a:extLst>
                </p:cNvPr>
                <p:cNvSpPr txBox="1"/>
                <p:nvPr/>
              </p:nvSpPr>
              <p:spPr>
                <a:xfrm>
                  <a:off x="2539551" y="1916464"/>
                  <a:ext cx="219429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 err="1"/>
                    <a:t>auditórny</a:t>
                  </a:r>
                  <a:r>
                    <a:rPr lang="sk-SK" dirty="0"/>
                    <a:t> kanál</a:t>
                  </a:r>
                </a:p>
              </p:txBody>
            </p:sp>
            <p:sp>
              <p:nvSpPr>
                <p:cNvPr id="6" name="BlokTextu 5">
                  <a:extLst>
                    <a:ext uri="{FF2B5EF4-FFF2-40B4-BE49-F238E27FC236}">
                      <a16:creationId xmlns:a16="http://schemas.microsoft.com/office/drawing/2014/main" id="{4037CB40-12AB-4E7A-BE75-F3E518C01069}"/>
                    </a:ext>
                  </a:extLst>
                </p:cNvPr>
                <p:cNvSpPr txBox="1"/>
                <p:nvPr/>
              </p:nvSpPr>
              <p:spPr>
                <a:xfrm>
                  <a:off x="4203139" y="74696"/>
                  <a:ext cx="120234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/>
                    <a:t>kladivko</a:t>
                  </a:r>
                </a:p>
              </p:txBody>
            </p:sp>
            <p:sp>
              <p:nvSpPr>
                <p:cNvPr id="7" name="BlokTextu 6">
                  <a:extLst>
                    <a:ext uri="{FF2B5EF4-FFF2-40B4-BE49-F238E27FC236}">
                      <a16:creationId xmlns:a16="http://schemas.microsoft.com/office/drawing/2014/main" id="{95E39504-723C-4B69-988B-5AFE24C333A6}"/>
                    </a:ext>
                  </a:extLst>
                </p:cNvPr>
                <p:cNvSpPr txBox="1"/>
                <p:nvPr/>
              </p:nvSpPr>
              <p:spPr>
                <a:xfrm>
                  <a:off x="6038682" y="97104"/>
                  <a:ext cx="120234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/>
                    <a:t>nákovka</a:t>
                  </a:r>
                </a:p>
              </p:txBody>
            </p:sp>
            <p:sp>
              <p:nvSpPr>
                <p:cNvPr id="8" name="BlokTextu 7">
                  <a:extLst>
                    <a:ext uri="{FF2B5EF4-FFF2-40B4-BE49-F238E27FC236}">
                      <a16:creationId xmlns:a16="http://schemas.microsoft.com/office/drawing/2014/main" id="{E2386FCA-5B89-4693-A652-4BA3FF3A83C7}"/>
                    </a:ext>
                  </a:extLst>
                </p:cNvPr>
                <p:cNvSpPr txBox="1"/>
                <p:nvPr/>
              </p:nvSpPr>
              <p:spPr>
                <a:xfrm>
                  <a:off x="5915952" y="4473547"/>
                  <a:ext cx="120234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/>
                    <a:t>strmienok</a:t>
                  </a:r>
                </a:p>
              </p:txBody>
            </p:sp>
            <p:sp>
              <p:nvSpPr>
                <p:cNvPr id="9" name="BlokTextu 8">
                  <a:extLst>
                    <a:ext uri="{FF2B5EF4-FFF2-40B4-BE49-F238E27FC236}">
                      <a16:creationId xmlns:a16="http://schemas.microsoft.com/office/drawing/2014/main" id="{F06194E2-151F-493E-A00F-D5F7144F1478}"/>
                    </a:ext>
                  </a:extLst>
                </p:cNvPr>
                <p:cNvSpPr txBox="1"/>
                <p:nvPr/>
              </p:nvSpPr>
              <p:spPr>
                <a:xfrm>
                  <a:off x="5496515" y="5992153"/>
                  <a:ext cx="1084333" cy="4924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sz="1600" dirty="0"/>
                    <a:t>vonkajšie ucho</a:t>
                  </a:r>
                </a:p>
              </p:txBody>
            </p:sp>
            <p:sp>
              <p:nvSpPr>
                <p:cNvPr id="10" name="BlokTextu 9">
                  <a:extLst>
                    <a:ext uri="{FF2B5EF4-FFF2-40B4-BE49-F238E27FC236}">
                      <a16:creationId xmlns:a16="http://schemas.microsoft.com/office/drawing/2014/main" id="{A5862053-C478-4511-968A-A2996C36A443}"/>
                    </a:ext>
                  </a:extLst>
                </p:cNvPr>
                <p:cNvSpPr txBox="1"/>
                <p:nvPr/>
              </p:nvSpPr>
              <p:spPr>
                <a:xfrm>
                  <a:off x="6639852" y="1411539"/>
                  <a:ext cx="166696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/>
                    <a:t>oválne okienko</a:t>
                  </a:r>
                </a:p>
              </p:txBody>
            </p:sp>
            <p:sp>
              <p:nvSpPr>
                <p:cNvPr id="11" name="BlokTextu 10">
                  <a:extLst>
                    <a:ext uri="{FF2B5EF4-FFF2-40B4-BE49-F238E27FC236}">
                      <a16:creationId xmlns:a16="http://schemas.microsoft.com/office/drawing/2014/main" id="{86D628A3-B156-472B-9C6B-9C269810F752}"/>
                    </a:ext>
                  </a:extLst>
                </p:cNvPr>
                <p:cNvSpPr txBox="1"/>
                <p:nvPr/>
              </p:nvSpPr>
              <p:spPr>
                <a:xfrm>
                  <a:off x="8511474" y="4539218"/>
                  <a:ext cx="153883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 err="1"/>
                    <a:t>Cortiho</a:t>
                  </a:r>
                  <a:r>
                    <a:rPr lang="sk-SK" dirty="0"/>
                    <a:t> orgán</a:t>
                  </a:r>
                </a:p>
              </p:txBody>
            </p:sp>
            <p:sp>
              <p:nvSpPr>
                <p:cNvPr id="12" name="BlokTextu 11">
                  <a:extLst>
                    <a:ext uri="{FF2B5EF4-FFF2-40B4-BE49-F238E27FC236}">
                      <a16:creationId xmlns:a16="http://schemas.microsoft.com/office/drawing/2014/main" id="{84F348A0-2181-42AD-9047-D3CE5072DBA4}"/>
                    </a:ext>
                  </a:extLst>
                </p:cNvPr>
                <p:cNvSpPr txBox="1"/>
                <p:nvPr/>
              </p:nvSpPr>
              <p:spPr>
                <a:xfrm>
                  <a:off x="9540510" y="5208574"/>
                  <a:ext cx="230622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 err="1"/>
                    <a:t>bazilárna</a:t>
                  </a:r>
                  <a:r>
                    <a:rPr lang="sk-SK" dirty="0"/>
                    <a:t> membrána</a:t>
                  </a:r>
                </a:p>
              </p:txBody>
            </p:sp>
            <p:sp>
              <p:nvSpPr>
                <p:cNvPr id="13" name="BlokTextu 12">
                  <a:extLst>
                    <a:ext uri="{FF2B5EF4-FFF2-40B4-BE49-F238E27FC236}">
                      <a16:creationId xmlns:a16="http://schemas.microsoft.com/office/drawing/2014/main" id="{B73975AD-686F-4BC6-859E-5BFAC0B5CE71}"/>
                    </a:ext>
                  </a:extLst>
                </p:cNvPr>
                <p:cNvSpPr txBox="1"/>
                <p:nvPr/>
              </p:nvSpPr>
              <p:spPr>
                <a:xfrm>
                  <a:off x="11610200" y="1890839"/>
                  <a:ext cx="276999" cy="166291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vert270" wrap="square" lIns="0" tIns="0" rIns="0" bIns="0" rtlCol="0">
                  <a:spAutoFit/>
                </a:bodyPr>
                <a:lstStyle/>
                <a:p>
                  <a:pPr algn="ctr"/>
                  <a:r>
                    <a:rPr lang="sk-SK" dirty="0" err="1"/>
                    <a:t>kochlea</a:t>
                  </a:r>
                  <a:endParaRPr lang="sk-SK" dirty="0"/>
                </a:p>
              </p:txBody>
            </p:sp>
            <p:sp>
              <p:nvSpPr>
                <p:cNvPr id="14" name="BlokTextu 13">
                  <a:extLst>
                    <a:ext uri="{FF2B5EF4-FFF2-40B4-BE49-F238E27FC236}">
                      <a16:creationId xmlns:a16="http://schemas.microsoft.com/office/drawing/2014/main" id="{D2EF6F0C-46A4-4C95-9743-87961A57D003}"/>
                    </a:ext>
                  </a:extLst>
                </p:cNvPr>
                <p:cNvSpPr txBox="1"/>
                <p:nvPr/>
              </p:nvSpPr>
              <p:spPr>
                <a:xfrm>
                  <a:off x="7566728" y="5992153"/>
                  <a:ext cx="1084333" cy="4924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sz="1600" dirty="0"/>
                    <a:t>stredné ucho</a:t>
                  </a:r>
                </a:p>
              </p:txBody>
            </p:sp>
            <p:sp>
              <p:nvSpPr>
                <p:cNvPr id="15" name="BlokTextu 14">
                  <a:extLst>
                    <a:ext uri="{FF2B5EF4-FFF2-40B4-BE49-F238E27FC236}">
                      <a16:creationId xmlns:a16="http://schemas.microsoft.com/office/drawing/2014/main" id="{9576D95B-754D-4D3D-A4A2-04186A0B21D6}"/>
                    </a:ext>
                  </a:extLst>
                </p:cNvPr>
                <p:cNvSpPr txBox="1"/>
                <p:nvPr/>
              </p:nvSpPr>
              <p:spPr>
                <a:xfrm>
                  <a:off x="9701677" y="5992153"/>
                  <a:ext cx="1084333" cy="4924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sk-SK" sz="1600" dirty="0"/>
                    <a:t>vnútorné ucho</a:t>
                  </a:r>
                </a:p>
              </p:txBody>
            </p:sp>
          </p:grpSp>
          <p:sp>
            <p:nvSpPr>
              <p:cNvPr id="17" name="BlokTextu 16">
                <a:extLst>
                  <a:ext uri="{FF2B5EF4-FFF2-40B4-BE49-F238E27FC236}">
                    <a16:creationId xmlns:a16="http://schemas.microsoft.com/office/drawing/2014/main" id="{201F2726-4C26-485F-B9AD-45949B2FF6CE}"/>
                  </a:ext>
                </a:extLst>
              </p:cNvPr>
              <p:cNvSpPr txBox="1"/>
              <p:nvPr/>
            </p:nvSpPr>
            <p:spPr>
              <a:xfrm>
                <a:off x="6284813" y="5192049"/>
                <a:ext cx="19181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sk-SK" dirty="0"/>
                  <a:t>okrúhle okienko</a:t>
                </a:r>
              </a:p>
            </p:txBody>
          </p:sp>
        </p:grpSp>
        <p:sp>
          <p:nvSpPr>
            <p:cNvPr id="19" name="BlokTextu 18">
              <a:extLst>
                <a:ext uri="{FF2B5EF4-FFF2-40B4-BE49-F238E27FC236}">
                  <a16:creationId xmlns:a16="http://schemas.microsoft.com/office/drawing/2014/main" id="{84C30CE3-D2EA-43FB-85B0-7C05EFE71DC9}"/>
                </a:ext>
              </a:extLst>
            </p:cNvPr>
            <p:cNvSpPr txBox="1"/>
            <p:nvPr/>
          </p:nvSpPr>
          <p:spPr>
            <a:xfrm>
              <a:off x="3762796" y="4526038"/>
              <a:ext cx="194208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dirty="0"/>
                <a:t>bubienok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030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13928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Prenos zvuku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11" y="1118020"/>
            <a:ext cx="11199377" cy="5516244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Vnútorné ucho</a:t>
            </a:r>
            <a:r>
              <a:rPr lang="sk-SK" sz="2400" dirty="0">
                <a:latin typeface="Trebuchet MS" panose="020B0603020202020204" pitchFamily="34" charset="0"/>
              </a:rPr>
              <a:t>: zvuk vstupuje do slimáka cez oválne okienko. </a:t>
            </a:r>
            <a:br>
              <a:rPr lang="sk-SK" sz="2400" dirty="0">
                <a:latin typeface="Trebuchet MS" panose="020B0603020202020204" pitchFamily="34" charset="0"/>
              </a:rPr>
            </a:br>
            <a:r>
              <a:rPr lang="sk-SK" sz="2400" dirty="0">
                <a:latin typeface="Trebuchet MS" panose="020B0603020202020204" pitchFamily="34" charset="0"/>
              </a:rPr>
              <a:t>Slimák je rozdelený na 3 časti: </a:t>
            </a:r>
          </a:p>
          <a:p>
            <a:pPr lvl="1">
              <a:lnSpc>
                <a:spcPct val="115000"/>
              </a:lnSpc>
            </a:pPr>
            <a:r>
              <a:rPr lang="sk-SK" b="1" dirty="0" err="1">
                <a:latin typeface="Trebuchet MS" panose="020B0603020202020204" pitchFamily="34" charset="0"/>
              </a:rPr>
              <a:t>scala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b="1" dirty="0" err="1">
                <a:latin typeface="Trebuchet MS" panose="020B0603020202020204" pitchFamily="34" charset="0"/>
              </a:rPr>
              <a:t>vestibuli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dirty="0">
                <a:latin typeface="Trebuchet MS" panose="020B0603020202020204" pitchFamily="34" charset="0"/>
              </a:rPr>
              <a:t>(je vyplnená </a:t>
            </a:r>
            <a:r>
              <a:rPr lang="sk-SK" dirty="0" err="1">
                <a:latin typeface="Trebuchet MS" panose="020B0603020202020204" pitchFamily="34" charset="0"/>
              </a:rPr>
              <a:t>perilymfou</a:t>
            </a:r>
            <a:r>
              <a:rPr lang="sk-SK" dirty="0">
                <a:latin typeface="Trebuchet MS" panose="020B0603020202020204" pitchFamily="34" charset="0"/>
              </a:rPr>
              <a:t>, ktorá obsahuje vyššiu koncentráciu Na</a:t>
            </a:r>
            <a:r>
              <a:rPr lang="sk-SK" baseline="30000" dirty="0">
                <a:latin typeface="Trebuchet MS" panose="020B0603020202020204" pitchFamily="34" charset="0"/>
              </a:rPr>
              <a:t>+</a:t>
            </a:r>
            <a:r>
              <a:rPr lang="sk-SK" dirty="0">
                <a:latin typeface="Trebuchet MS" panose="020B0603020202020204" pitchFamily="34" charset="0"/>
              </a:rPr>
              <a:t> podobne ako </a:t>
            </a:r>
            <a:r>
              <a:rPr lang="sk-SK" dirty="0" err="1">
                <a:latin typeface="Trebuchet MS" panose="020B0603020202020204" pitchFamily="34" charset="0"/>
              </a:rPr>
              <a:t>extracelulárna</a:t>
            </a:r>
            <a:r>
              <a:rPr lang="sk-SK" dirty="0">
                <a:latin typeface="Trebuchet MS" panose="020B0603020202020204" pitchFamily="34" charset="0"/>
              </a:rPr>
              <a:t> tekutina) </a:t>
            </a:r>
          </a:p>
          <a:p>
            <a:pPr lvl="1">
              <a:lnSpc>
                <a:spcPct val="115000"/>
              </a:lnSpc>
            </a:pPr>
            <a:r>
              <a:rPr lang="sk-SK" b="1" dirty="0" err="1">
                <a:latin typeface="Trebuchet MS" panose="020B0603020202020204" pitchFamily="34" charset="0"/>
              </a:rPr>
              <a:t>scala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b="1" dirty="0" err="1">
                <a:latin typeface="Trebuchet MS" panose="020B0603020202020204" pitchFamily="34" charset="0"/>
              </a:rPr>
              <a:t>media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dirty="0">
                <a:latin typeface="Trebuchet MS" panose="020B0603020202020204" pitchFamily="34" charset="0"/>
              </a:rPr>
              <a:t>(je vyplnená  </a:t>
            </a:r>
            <a:r>
              <a:rPr lang="sk-SK" dirty="0" err="1">
                <a:latin typeface="Trebuchet MS" panose="020B0603020202020204" pitchFamily="34" charset="0"/>
              </a:rPr>
              <a:t>endolymfou</a:t>
            </a:r>
            <a:r>
              <a:rPr lang="sk-SK" dirty="0">
                <a:latin typeface="Trebuchet MS" panose="020B0603020202020204" pitchFamily="34" charset="0"/>
              </a:rPr>
              <a:t>, ktorá obsahuje vyššiu koncentráciu K</a:t>
            </a:r>
            <a:r>
              <a:rPr lang="sk-SK" baseline="30000" dirty="0">
                <a:latin typeface="Trebuchet MS" panose="020B0603020202020204" pitchFamily="34" charset="0"/>
              </a:rPr>
              <a:t>+</a:t>
            </a:r>
            <a:r>
              <a:rPr lang="sk-SK" dirty="0">
                <a:latin typeface="Trebuchet MS" panose="020B0603020202020204" pitchFamily="34" charset="0"/>
              </a:rPr>
              <a:t> podobne ako intracelulárna tekutina). Na </a:t>
            </a:r>
            <a:r>
              <a:rPr lang="sk-SK" dirty="0" err="1">
                <a:latin typeface="Trebuchet MS" panose="020B0603020202020204" pitchFamily="34" charset="0"/>
              </a:rPr>
              <a:t>bazilárnej</a:t>
            </a:r>
            <a:r>
              <a:rPr lang="sk-SK" dirty="0">
                <a:latin typeface="Trebuchet MS" panose="020B0603020202020204" pitchFamily="34" charset="0"/>
              </a:rPr>
              <a:t> membráne je </a:t>
            </a:r>
            <a:r>
              <a:rPr lang="sk-SK" dirty="0" err="1">
                <a:latin typeface="Trebuchet MS" panose="020B0603020202020204" pitchFamily="34" charset="0"/>
              </a:rPr>
              <a:t>Cortiho</a:t>
            </a:r>
            <a:r>
              <a:rPr lang="sk-SK" dirty="0">
                <a:latin typeface="Trebuchet MS" panose="020B0603020202020204" pitchFamily="34" charset="0"/>
              </a:rPr>
              <a:t> orgán s vnútornými a vonkajšími vláskovými bunkami. Obe majú na povrchu </a:t>
            </a:r>
            <a:r>
              <a:rPr lang="sk-SK" b="1" dirty="0" err="1">
                <a:latin typeface="Trebuchet MS" panose="020B0603020202020204" pitchFamily="34" charset="0"/>
              </a:rPr>
              <a:t>stereocílie</a:t>
            </a:r>
            <a:r>
              <a:rPr lang="sk-SK" dirty="0">
                <a:latin typeface="Trebuchet MS" panose="020B0603020202020204" pitchFamily="34" charset="0"/>
              </a:rPr>
              <a:t>. </a:t>
            </a:r>
            <a:r>
              <a:rPr lang="sk-SK" b="1" u="sng" dirty="0">
                <a:solidFill>
                  <a:srgbClr val="0066CC"/>
                </a:solidFill>
                <a:latin typeface="Trebuchet MS" panose="020B0603020202020204" pitchFamily="34" charset="0"/>
              </a:rPr>
              <a:t>Vnútorné vláskové bunky sú vlastné </a:t>
            </a:r>
            <a:r>
              <a:rPr lang="sk-SK" b="1" u="sng" dirty="0" err="1">
                <a:solidFill>
                  <a:srgbClr val="0066CC"/>
                </a:solidFill>
                <a:latin typeface="Trebuchet MS" panose="020B0603020202020204" pitchFamily="34" charset="0"/>
              </a:rPr>
              <a:t>mechanoreceptory</a:t>
            </a:r>
            <a:r>
              <a:rPr lang="sk-SK" b="1" u="sng" dirty="0">
                <a:solidFill>
                  <a:srgbClr val="0066CC"/>
                </a:solidFill>
                <a:latin typeface="Trebuchet MS" panose="020B0603020202020204" pitchFamily="34" charset="0"/>
              </a:rPr>
              <a:t> zvuku, vonkajšie modulujú zvukové vlny</a:t>
            </a:r>
            <a:r>
              <a:rPr lang="sk-SK" u="sng" dirty="0">
                <a:latin typeface="Trebuchet MS" panose="020B0603020202020204" pitchFamily="34" charset="0"/>
              </a:rPr>
              <a:t>.</a:t>
            </a:r>
            <a:r>
              <a:rPr lang="sk-SK" dirty="0">
                <a:latin typeface="Trebuchet MS" panose="020B0603020202020204" pitchFamily="34" charset="0"/>
              </a:rPr>
              <a:t> </a:t>
            </a:r>
            <a:r>
              <a:rPr lang="sk-SK" dirty="0" err="1">
                <a:latin typeface="Trebuchet MS" panose="020B0603020202020204" pitchFamily="34" charset="0"/>
              </a:rPr>
              <a:t>Hyperpolarizácia</a:t>
            </a:r>
            <a:r>
              <a:rPr lang="sk-SK" dirty="0">
                <a:latin typeface="Trebuchet MS" panose="020B0603020202020204" pitchFamily="34" charset="0"/>
              </a:rPr>
              <a:t> prostredníctvom motorického proteínu </a:t>
            </a:r>
            <a:r>
              <a:rPr lang="sk-SK" b="1" dirty="0" err="1">
                <a:latin typeface="Trebuchet MS" panose="020B0603020202020204" pitchFamily="34" charset="0"/>
              </a:rPr>
              <a:t>prestin</a:t>
            </a:r>
            <a:r>
              <a:rPr lang="sk-SK" dirty="0">
                <a:latin typeface="Trebuchet MS" panose="020B0603020202020204" pitchFamily="34" charset="0"/>
              </a:rPr>
              <a:t> predĺži vonkajšie bunky a depolarizácia ich skráti. Tým fungujú ako „</a:t>
            </a:r>
            <a:r>
              <a:rPr lang="sk-SK" dirty="0" err="1">
                <a:latin typeface="Trebuchet MS" panose="020B0603020202020204" pitchFamily="34" charset="0"/>
              </a:rPr>
              <a:t>kochleárny</a:t>
            </a:r>
            <a:r>
              <a:rPr lang="sk-SK" dirty="0">
                <a:latin typeface="Trebuchet MS" panose="020B0603020202020204" pitchFamily="34" charset="0"/>
              </a:rPr>
              <a:t> zosilňovač“, ktorý spresňuje citlivosť a frekvenčnú selektivitu zvukov. </a:t>
            </a:r>
          </a:p>
          <a:p>
            <a:pPr lvl="1">
              <a:lnSpc>
                <a:spcPct val="115000"/>
              </a:lnSpc>
            </a:pPr>
            <a:r>
              <a:rPr lang="sk-SK" b="1" dirty="0" err="1">
                <a:latin typeface="Trebuchet MS" panose="020B0603020202020204" pitchFamily="34" charset="0"/>
              </a:rPr>
              <a:t>scala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b="1" dirty="0" err="1">
                <a:latin typeface="Trebuchet MS" panose="020B0603020202020204" pitchFamily="34" charset="0"/>
              </a:rPr>
              <a:t>tympani</a:t>
            </a:r>
            <a:r>
              <a:rPr lang="sk-SK" b="1" dirty="0">
                <a:latin typeface="Trebuchet MS" panose="020B0603020202020204" pitchFamily="34" charset="0"/>
              </a:rPr>
              <a:t> </a:t>
            </a:r>
            <a:r>
              <a:rPr lang="sk-SK" dirty="0">
                <a:latin typeface="Trebuchet MS" panose="020B0603020202020204" pitchFamily="34" charset="0"/>
              </a:rPr>
              <a:t>(je vyplnená </a:t>
            </a:r>
            <a:r>
              <a:rPr lang="sk-SK" dirty="0" err="1">
                <a:latin typeface="Trebuchet MS" panose="020B0603020202020204" pitchFamily="34" charset="0"/>
              </a:rPr>
              <a:t>perilymfou</a:t>
            </a:r>
            <a:r>
              <a:rPr lang="sk-SK" dirty="0">
                <a:latin typeface="Trebuchet MS" panose="020B0603020202020204" pitchFamily="34" charset="0"/>
              </a:rPr>
              <a:t>). </a:t>
            </a:r>
          </a:p>
          <a:p>
            <a:pPr>
              <a:lnSpc>
                <a:spcPct val="115000"/>
              </a:lnSpc>
            </a:pPr>
            <a:r>
              <a:rPr lang="sk-SK" sz="2400" dirty="0">
                <a:latin typeface="Trebuchet MS" panose="020B0603020202020204" pitchFamily="34" charset="0"/>
              </a:rPr>
              <a:t>Rozdielne zloženie tekutín medzi </a:t>
            </a:r>
            <a:r>
              <a:rPr lang="sk-SK" sz="2400" dirty="0" err="1">
                <a:latin typeface="Trebuchet MS" panose="020B0603020202020204" pitchFamily="34" charset="0"/>
              </a:rPr>
              <a:t>endolymfou</a:t>
            </a:r>
            <a:r>
              <a:rPr lang="sk-SK" sz="2400" dirty="0">
                <a:latin typeface="Trebuchet MS" panose="020B0603020202020204" pitchFamily="34" charset="0"/>
              </a:rPr>
              <a:t> a </a:t>
            </a:r>
            <a:r>
              <a:rPr lang="sk-SK" sz="2400" dirty="0" err="1">
                <a:latin typeface="Trebuchet MS" panose="020B0603020202020204" pitchFamily="34" charset="0"/>
              </a:rPr>
              <a:t>perilymfou</a:t>
            </a:r>
            <a:r>
              <a:rPr lang="sk-SK" sz="2400" dirty="0">
                <a:latin typeface="Trebuchet MS" panose="020B0603020202020204" pitchFamily="34" charset="0"/>
              </a:rPr>
              <a:t> umožňuje vznik </a:t>
            </a:r>
            <a:r>
              <a:rPr lang="sk-SK" sz="2400" dirty="0" err="1">
                <a:latin typeface="Trebuchet MS" panose="020B0603020202020204" pitchFamily="34" charset="0"/>
              </a:rPr>
              <a:t>endokochleárneho</a:t>
            </a:r>
            <a:r>
              <a:rPr lang="sk-SK" sz="2400" dirty="0">
                <a:latin typeface="Trebuchet MS" panose="020B0603020202020204" pitchFamily="34" charset="0"/>
              </a:rPr>
              <a:t> potenciálu (+ 80mV), </a:t>
            </a:r>
            <a:r>
              <a:rPr lang="sk-SK" sz="2400" dirty="0" err="1">
                <a:latin typeface="Trebuchet MS" panose="020B0603020202020204" pitchFamily="34" charset="0"/>
              </a:rPr>
              <a:t>kochleárneho</a:t>
            </a:r>
            <a:r>
              <a:rPr lang="sk-SK" sz="2400" dirty="0">
                <a:latin typeface="Trebuchet MS" panose="020B0603020202020204" pitchFamily="34" charset="0"/>
              </a:rPr>
              <a:t> </a:t>
            </a:r>
            <a:r>
              <a:rPr lang="sk-SK" sz="2400" dirty="0" err="1">
                <a:latin typeface="Trebuchet MS" panose="020B0603020202020204" pitchFamily="34" charset="0"/>
              </a:rPr>
              <a:t>mikrofonického</a:t>
            </a:r>
            <a:r>
              <a:rPr lang="sk-SK" sz="2400" dirty="0">
                <a:latin typeface="Trebuchet MS" panose="020B0603020202020204" pitchFamily="34" charset="0"/>
              </a:rPr>
              <a:t> potenciálu (na celom </a:t>
            </a:r>
            <a:r>
              <a:rPr lang="sk-SK" sz="2400" dirty="0" err="1">
                <a:latin typeface="Trebuchet MS" panose="020B0603020202020204" pitchFamily="34" charset="0"/>
              </a:rPr>
              <a:t>slimáku</a:t>
            </a:r>
            <a:r>
              <a:rPr lang="sk-SK" sz="2400" dirty="0">
                <a:latin typeface="Trebuchet MS" panose="020B0603020202020204" pitchFamily="34" charset="0"/>
              </a:rPr>
              <a:t>) a negatívneho sumačného potenciálu na vnútorných vláskových bunkách.</a:t>
            </a:r>
          </a:p>
        </p:txBody>
      </p:sp>
    </p:spTree>
    <p:extLst>
      <p:ext uri="{BB962C8B-B14F-4D97-AF65-F5344CB8AC3E}">
        <p14:creationId xmlns:p14="http://schemas.microsoft.com/office/powerpoint/2010/main" val="4283271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oss section image through the cochlea">
            <a:extLst>
              <a:ext uri="{FF2B5EF4-FFF2-40B4-BE49-F238E27FC236}">
                <a16:creationId xmlns:a16="http://schemas.microsoft.com/office/drawing/2014/main" id="{A8CFA4C8-B78A-4141-A467-4D189A6E9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64" y="250696"/>
            <a:ext cx="4300538" cy="28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man ear - Hearing, Cochlea, Organ of Corti | Britannica">
            <a:extLst>
              <a:ext uri="{FF2B5EF4-FFF2-40B4-BE49-F238E27FC236}">
                <a16:creationId xmlns:a16="http://schemas.microsoft.com/office/drawing/2014/main" id="{80580657-AD3B-41EF-B978-AAB2280BC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843" y="119526"/>
            <a:ext cx="5228051" cy="346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1E13A371-9905-43C0-B2F2-8BE80F56F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843" y="3701981"/>
            <a:ext cx="5228050" cy="315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31BE9B3B-82B1-41E3-8C2D-CCD2D21CDA2C}"/>
              </a:ext>
            </a:extLst>
          </p:cNvPr>
          <p:cNvSpPr txBox="1"/>
          <p:nvPr/>
        </p:nvSpPr>
        <p:spPr>
          <a:xfrm>
            <a:off x="6868410" y="3790511"/>
            <a:ext cx="4091388" cy="2978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sk-SK" sz="2000" dirty="0">
                <a:latin typeface="Trebuchet MS" panose="020B0603020202020204" pitchFamily="34" charset="0"/>
              </a:rPr>
              <a:t>Zelenou je znázornená </a:t>
            </a:r>
            <a:r>
              <a:rPr lang="sk-SK" sz="2000" dirty="0" err="1">
                <a:latin typeface="Trebuchet MS" panose="020B0603020202020204" pitchFamily="34" charset="0"/>
              </a:rPr>
              <a:t>bazilárna</a:t>
            </a:r>
            <a:r>
              <a:rPr lang="sk-SK" sz="2000" dirty="0">
                <a:latin typeface="Trebuchet MS" panose="020B0603020202020204" pitchFamily="34" charset="0"/>
              </a:rPr>
              <a:t> membrána, ktorá pomáha filtrovať akustické frekvencie. </a:t>
            </a:r>
            <a:r>
              <a:rPr lang="sk-SK" sz="2000" dirty="0" err="1">
                <a:latin typeface="Trebuchet MS" panose="020B0603020202020204" pitchFamily="34" charset="0"/>
              </a:rPr>
              <a:t>Stereocílie</a:t>
            </a:r>
            <a:r>
              <a:rPr lang="sk-SK" sz="2000" dirty="0">
                <a:latin typeface="Trebuchet MS" panose="020B0603020202020204" pitchFamily="34" charset="0"/>
              </a:rPr>
              <a:t> vystupujú z povrchu vnútorných (červených) a vonkajších (modrých) vláskových buniek na </a:t>
            </a:r>
            <a:r>
              <a:rPr lang="sk-SK" sz="2000" dirty="0" err="1">
                <a:latin typeface="Trebuchet MS" panose="020B0603020202020204" pitchFamily="34" charset="0"/>
              </a:rPr>
              <a:t>tektoriálnu</a:t>
            </a:r>
            <a:r>
              <a:rPr lang="sk-SK" sz="2000" dirty="0">
                <a:latin typeface="Trebuchet MS" panose="020B0603020202020204" pitchFamily="34" charset="0"/>
              </a:rPr>
              <a:t> membránu (fialová). Nervové vlákna sú označené žltou.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02E251C-7D3C-42BF-AFAE-0A3E0E74B309}"/>
              </a:ext>
            </a:extLst>
          </p:cNvPr>
          <p:cNvSpPr txBox="1"/>
          <p:nvPr/>
        </p:nvSpPr>
        <p:spPr>
          <a:xfrm>
            <a:off x="10419844" y="396510"/>
            <a:ext cx="107990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Tectorial membrane</a:t>
            </a:r>
          </a:p>
        </p:txBody>
      </p:sp>
    </p:spTree>
    <p:extLst>
      <p:ext uri="{BB962C8B-B14F-4D97-AF65-F5344CB8AC3E}">
        <p14:creationId xmlns:p14="http://schemas.microsoft.com/office/powerpoint/2010/main" val="1729369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163187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Prenos zvuku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0" y="1176386"/>
            <a:ext cx="10144746" cy="546760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5000"/>
              </a:lnSpc>
            </a:pPr>
            <a:r>
              <a:rPr lang="sk-SK" sz="3000" dirty="0">
                <a:latin typeface="Trebuchet MS" panose="020B0603020202020204" pitchFamily="34" charset="0"/>
              </a:rPr>
              <a:t>Po vstupe do vnútorného ucha zvuk (akustický tlak) rozvlní </a:t>
            </a:r>
            <a:r>
              <a:rPr lang="sk-SK" sz="3000" dirty="0" err="1">
                <a:latin typeface="Trebuchet MS" panose="020B0603020202020204" pitchFamily="34" charset="0"/>
              </a:rPr>
              <a:t>perilymfu</a:t>
            </a:r>
            <a:r>
              <a:rPr lang="sk-SK" sz="3000" dirty="0">
                <a:latin typeface="Trebuchet MS" panose="020B0603020202020204" pitchFamily="34" charset="0"/>
              </a:rPr>
              <a:t> a </a:t>
            </a:r>
            <a:r>
              <a:rPr lang="sk-SK" sz="3000" dirty="0" err="1">
                <a:latin typeface="Trebuchet MS" panose="020B0603020202020204" pitchFamily="34" charset="0"/>
              </a:rPr>
              <a:t>endolymfu</a:t>
            </a:r>
            <a:r>
              <a:rPr lang="sk-SK" sz="3000" dirty="0">
                <a:latin typeface="Trebuchet MS" panose="020B0603020202020204" pitchFamily="34" charset="0"/>
              </a:rPr>
              <a:t>. </a:t>
            </a:r>
            <a:r>
              <a:rPr lang="sk-SK" sz="3000" dirty="0" err="1">
                <a:latin typeface="Trebuchet MS" panose="020B0603020202020204" pitchFamily="34" charset="0"/>
              </a:rPr>
              <a:t>Endolymfa</a:t>
            </a:r>
            <a:r>
              <a:rPr lang="sk-SK" sz="3000" dirty="0">
                <a:latin typeface="Trebuchet MS" panose="020B0603020202020204" pitchFamily="34" charset="0"/>
              </a:rPr>
              <a:t> rozkmitá </a:t>
            </a:r>
            <a:r>
              <a:rPr lang="sk-SK" sz="3000" dirty="0" err="1">
                <a:latin typeface="Trebuchet MS" panose="020B0603020202020204" pitchFamily="34" charset="0"/>
              </a:rPr>
              <a:t>bazilárnu</a:t>
            </a:r>
            <a:r>
              <a:rPr lang="sk-SK" sz="3000" dirty="0">
                <a:latin typeface="Trebuchet MS" panose="020B0603020202020204" pitchFamily="34" charset="0"/>
              </a:rPr>
              <a:t> membránu a </a:t>
            </a:r>
            <a:r>
              <a:rPr lang="sk-SK" sz="3000" dirty="0" err="1">
                <a:latin typeface="Trebuchet MS" panose="020B0603020202020204" pitchFamily="34" charset="0"/>
              </a:rPr>
              <a:t>stereocíle</a:t>
            </a:r>
            <a:r>
              <a:rPr lang="sk-SK" sz="3000" dirty="0">
                <a:latin typeface="Trebuchet MS" panose="020B0603020202020204" pitchFamily="34" charset="0"/>
              </a:rPr>
              <a:t> vláskových buniek. Vláskové bunky majú typicky 40 až 200 menších </a:t>
            </a:r>
            <a:r>
              <a:rPr lang="sk-SK" sz="3000" b="1" dirty="0" err="1">
                <a:latin typeface="Trebuchet MS" panose="020B0603020202020204" pitchFamily="34" charset="0"/>
              </a:rPr>
              <a:t>stereocílií</a:t>
            </a:r>
            <a:r>
              <a:rPr lang="sk-SK" sz="3000" dirty="0">
                <a:latin typeface="Trebuchet MS" panose="020B0603020202020204" pitchFamily="34" charset="0"/>
              </a:rPr>
              <a:t> a jedno väčšie </a:t>
            </a:r>
            <a:r>
              <a:rPr lang="sk-SK" sz="3000" b="1" dirty="0" err="1">
                <a:latin typeface="Trebuchet MS" panose="020B0603020202020204" pitchFamily="34" charset="0"/>
              </a:rPr>
              <a:t>kinocílium</a:t>
            </a:r>
            <a:r>
              <a:rPr lang="sk-SK" sz="3000" dirty="0">
                <a:latin typeface="Trebuchet MS" panose="020B0603020202020204" pitchFamily="34" charset="0"/>
              </a:rPr>
              <a:t>, ktoré je lokalizované na periférii tohto zväzku. </a:t>
            </a:r>
          </a:p>
          <a:p>
            <a:pPr>
              <a:lnSpc>
                <a:spcPct val="125000"/>
              </a:lnSpc>
            </a:pPr>
            <a:r>
              <a:rPr lang="sk-SK" sz="3000" dirty="0" err="1">
                <a:latin typeface="Trebuchet MS" panose="020B0603020202020204" pitchFamily="34" charset="0"/>
              </a:rPr>
              <a:t>Stereocílie</a:t>
            </a:r>
            <a:r>
              <a:rPr lang="sk-SK" sz="3000" dirty="0">
                <a:latin typeface="Trebuchet MS" panose="020B0603020202020204" pitchFamily="34" charset="0"/>
              </a:rPr>
              <a:t> sa pohybom </a:t>
            </a:r>
            <a:r>
              <a:rPr lang="sk-SK" sz="3000" dirty="0" err="1">
                <a:latin typeface="Trebuchet MS" panose="020B0603020202020204" pitchFamily="34" charset="0"/>
              </a:rPr>
              <a:t>endolymfy</a:t>
            </a:r>
            <a:r>
              <a:rPr lang="sk-SK" sz="3000" dirty="0">
                <a:latin typeface="Trebuchet MS" panose="020B0603020202020204" pitchFamily="34" charset="0"/>
              </a:rPr>
              <a:t> ohýbajú. Pokiaľ sa ohnú smerom ku </a:t>
            </a:r>
            <a:r>
              <a:rPr lang="sk-SK" sz="3000" dirty="0" err="1">
                <a:latin typeface="Trebuchet MS" panose="020B0603020202020204" pitchFamily="34" charset="0"/>
              </a:rPr>
              <a:t>kinocíliu</a:t>
            </a:r>
            <a:r>
              <a:rPr lang="sk-SK" sz="3000" dirty="0">
                <a:latin typeface="Trebuchet MS" panose="020B0603020202020204" pitchFamily="34" charset="0"/>
              </a:rPr>
              <a:t> dochádza k </a:t>
            </a:r>
            <a:r>
              <a:rPr lang="sk-SK" sz="3000" b="1" dirty="0">
                <a:latin typeface="Trebuchet MS" panose="020B0603020202020204" pitchFamily="34" charset="0"/>
              </a:rPr>
              <a:t>depolarizácii</a:t>
            </a:r>
            <a:r>
              <a:rPr lang="sk-SK" sz="3000" dirty="0">
                <a:latin typeface="Trebuchet MS" panose="020B0603020202020204" pitchFamily="34" charset="0"/>
              </a:rPr>
              <a:t>, v opačnom prípade, pri oddialení sa od </a:t>
            </a:r>
            <a:r>
              <a:rPr lang="sk-SK" sz="3000" dirty="0" err="1">
                <a:latin typeface="Trebuchet MS" panose="020B0603020202020204" pitchFamily="34" charset="0"/>
              </a:rPr>
              <a:t>kinocília</a:t>
            </a:r>
            <a:r>
              <a:rPr lang="sk-SK" sz="3000" dirty="0">
                <a:latin typeface="Trebuchet MS" panose="020B0603020202020204" pitchFamily="34" charset="0"/>
              </a:rPr>
              <a:t>, dochádza k </a:t>
            </a:r>
            <a:r>
              <a:rPr lang="sk-SK" sz="3000" b="1" dirty="0" err="1">
                <a:latin typeface="Trebuchet MS" panose="020B0603020202020204" pitchFamily="34" charset="0"/>
              </a:rPr>
              <a:t>hyperpolarizácii</a:t>
            </a:r>
            <a:r>
              <a:rPr lang="sk-SK" sz="3000" dirty="0">
                <a:latin typeface="Trebuchet MS" panose="020B0603020202020204" pitchFamily="34" charset="0"/>
              </a:rPr>
              <a:t>. Nastáva aktivácia </a:t>
            </a:r>
            <a:r>
              <a:rPr lang="sk-SK" sz="3000" dirty="0" err="1">
                <a:latin typeface="Trebuchet MS" panose="020B0603020202020204" pitchFamily="34" charset="0"/>
              </a:rPr>
              <a:t>mechanosenzitívnych</a:t>
            </a:r>
            <a:r>
              <a:rPr lang="sk-SK" sz="3000" dirty="0">
                <a:latin typeface="Trebuchet MS" panose="020B0603020202020204" pitchFamily="34" charset="0"/>
              </a:rPr>
              <a:t> („</a:t>
            </a:r>
            <a:r>
              <a:rPr lang="sk-SK" sz="3000" dirty="0" err="1">
                <a:latin typeface="Trebuchet MS" panose="020B0603020202020204" pitchFamily="34" charset="0"/>
              </a:rPr>
              <a:t>stress-gated</a:t>
            </a:r>
            <a:r>
              <a:rPr lang="sk-SK" sz="3000" dirty="0">
                <a:latin typeface="Trebuchet MS" panose="020B0603020202020204" pitchFamily="34" charset="0"/>
              </a:rPr>
              <a:t>“) kanálov, ktoré umožňujú </a:t>
            </a:r>
            <a:r>
              <a:rPr lang="sk-SK" sz="3000" dirty="0" err="1">
                <a:latin typeface="Trebuchet MS" panose="020B0603020202020204" pitchFamily="34" charset="0"/>
              </a:rPr>
              <a:t>influx</a:t>
            </a:r>
            <a:r>
              <a:rPr lang="sk-SK" sz="3000" dirty="0">
                <a:latin typeface="Trebuchet MS" panose="020B0603020202020204" pitchFamily="34" charset="0"/>
              </a:rPr>
              <a:t> K</a:t>
            </a:r>
            <a:r>
              <a:rPr lang="sk-SK" sz="3000" baseline="30000" dirty="0">
                <a:latin typeface="Trebuchet MS" panose="020B0603020202020204" pitchFamily="34" charset="0"/>
              </a:rPr>
              <a:t>+</a:t>
            </a:r>
            <a:r>
              <a:rPr lang="sk-SK" sz="3000" dirty="0">
                <a:latin typeface="Trebuchet MS" panose="020B0603020202020204" pitchFamily="34" charset="0"/>
              </a:rPr>
              <a:t> z </a:t>
            </a:r>
            <a:r>
              <a:rPr lang="sk-SK" sz="3000" dirty="0" err="1">
                <a:latin typeface="Trebuchet MS" panose="020B0603020202020204" pitchFamily="34" charset="0"/>
              </a:rPr>
              <a:t>endolymfy</a:t>
            </a:r>
            <a:r>
              <a:rPr lang="sk-SK" sz="3000" dirty="0">
                <a:latin typeface="Trebuchet MS" panose="020B0603020202020204" pitchFamily="34" charset="0"/>
              </a:rPr>
              <a:t> a následnú depolarizáciu vláskovej bunky. Vzniká RP, ktorý aktivuje napäťovo riadené („</a:t>
            </a:r>
            <a:r>
              <a:rPr lang="sk-SK" sz="3000" dirty="0" err="1">
                <a:latin typeface="Trebuchet MS" panose="020B0603020202020204" pitchFamily="34" charset="0"/>
              </a:rPr>
              <a:t>voltage-gated</a:t>
            </a:r>
            <a:r>
              <a:rPr lang="sk-SK" sz="3000" dirty="0">
                <a:latin typeface="Trebuchet MS" panose="020B0603020202020204" pitchFamily="34" charset="0"/>
              </a:rPr>
              <a:t>“) vápenaté kanály. </a:t>
            </a:r>
            <a:r>
              <a:rPr lang="sk-SK" sz="3000" dirty="0" err="1">
                <a:latin typeface="Trebuchet MS" panose="020B0603020202020204" pitchFamily="34" charset="0"/>
              </a:rPr>
              <a:t>Influx</a:t>
            </a:r>
            <a:r>
              <a:rPr lang="sk-SK" sz="3000" dirty="0">
                <a:latin typeface="Trebuchet MS" panose="020B0603020202020204" pitchFamily="34" charset="0"/>
              </a:rPr>
              <a:t> Ca</a:t>
            </a:r>
            <a:r>
              <a:rPr lang="sk-SK" sz="3000" baseline="30000" dirty="0">
                <a:latin typeface="Trebuchet MS" panose="020B0603020202020204" pitchFamily="34" charset="0"/>
              </a:rPr>
              <a:t>2+</a:t>
            </a:r>
            <a:r>
              <a:rPr lang="sk-SK" sz="3000" dirty="0">
                <a:latin typeface="Trebuchet MS" panose="020B0603020202020204" pitchFamily="34" charset="0"/>
              </a:rPr>
              <a:t> spôsobí vylúčenie </a:t>
            </a:r>
            <a:r>
              <a:rPr lang="sk-SK" sz="3000" dirty="0" err="1">
                <a:latin typeface="Trebuchet MS" panose="020B0603020202020204" pitchFamily="34" charset="0"/>
              </a:rPr>
              <a:t>neurotransmitera</a:t>
            </a:r>
            <a:r>
              <a:rPr lang="sk-SK" sz="3000" dirty="0">
                <a:latin typeface="Trebuchet MS" panose="020B0603020202020204" pitchFamily="34" charset="0"/>
              </a:rPr>
              <a:t> (glutamát v prípade vnútorných buniek) na </a:t>
            </a:r>
            <a:r>
              <a:rPr lang="sk-SK" sz="3000" dirty="0" err="1">
                <a:latin typeface="Trebuchet MS" panose="020B0603020202020204" pitchFamily="34" charset="0"/>
              </a:rPr>
              <a:t>synapse</a:t>
            </a:r>
            <a:r>
              <a:rPr lang="sk-SK" sz="3000" dirty="0">
                <a:latin typeface="Trebuchet MS" panose="020B0603020202020204" pitchFamily="34" charset="0"/>
              </a:rPr>
              <a:t> a vznik AP. </a:t>
            </a:r>
          </a:p>
          <a:p>
            <a:pPr>
              <a:lnSpc>
                <a:spcPct val="125000"/>
              </a:lnSpc>
            </a:pPr>
            <a:r>
              <a:rPr lang="sk-SK" sz="3000" dirty="0">
                <a:latin typeface="Trebuchet MS" panose="020B0603020202020204" pitchFamily="34" charset="0"/>
              </a:rPr>
              <a:t>AP vzniká až na </a:t>
            </a:r>
            <a:r>
              <a:rPr lang="sk-SK" sz="3000" dirty="0" err="1">
                <a:latin typeface="Trebuchet MS" panose="020B0603020202020204" pitchFamily="34" charset="0"/>
              </a:rPr>
              <a:t>axónoch</a:t>
            </a:r>
            <a:r>
              <a:rPr lang="sk-SK" sz="3000" dirty="0">
                <a:latin typeface="Trebuchet MS" panose="020B0603020202020204" pitchFamily="34" charset="0"/>
              </a:rPr>
              <a:t> sluchového nervu. </a:t>
            </a:r>
            <a:r>
              <a:rPr lang="sk-SK" sz="3000" dirty="0" err="1">
                <a:latin typeface="Trebuchet MS" panose="020B0603020202020204" pitchFamily="34" charset="0"/>
              </a:rPr>
              <a:t>APs</a:t>
            </a:r>
            <a:r>
              <a:rPr lang="sk-SK" sz="3000" dirty="0">
                <a:latin typeface="Trebuchet MS" panose="020B0603020202020204" pitchFamily="34" charset="0"/>
              </a:rPr>
              <a:t> sú prenášané sluchovým nervom do temporálneho laloka (sluchového </a:t>
            </a:r>
            <a:r>
              <a:rPr lang="sk-SK" sz="3000" dirty="0" err="1">
                <a:latin typeface="Trebuchet MS" panose="020B0603020202020204" pitchFamily="34" charset="0"/>
              </a:rPr>
              <a:t>kortexu</a:t>
            </a:r>
            <a:r>
              <a:rPr lang="sk-SK" sz="3000" dirty="0">
                <a:latin typeface="Trebuchet MS" panose="020B0603020202020204" pitchFamily="34" charset="0"/>
              </a:rPr>
              <a:t>), kde sú spracovávané. Tu si uvedomujeme kvalitu, silu, farbu a význam zvuku (reč). </a:t>
            </a:r>
          </a:p>
          <a:p>
            <a:pPr>
              <a:lnSpc>
                <a:spcPct val="120000"/>
              </a:lnSpc>
            </a:pPr>
            <a:endParaRPr lang="sk-SK" sz="2800" dirty="0">
              <a:latin typeface="Trebuchet MS" panose="020B0603020202020204" pitchFamily="34" charset="0"/>
            </a:endParaRPr>
          </a:p>
        </p:txBody>
      </p:sp>
      <p:pic>
        <p:nvPicPr>
          <p:cNvPr id="7170" name="Picture 2" descr="Kinocilium - Wikipedia">
            <a:extLst>
              <a:ext uri="{FF2B5EF4-FFF2-40B4-BE49-F238E27FC236}">
                <a16:creationId xmlns:a16="http://schemas.microsoft.com/office/drawing/2014/main" id="{B850D712-661D-422F-8560-F6FD77B6F3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340"/>
          <a:stretch/>
        </p:blipFill>
        <p:spPr bwMode="auto">
          <a:xfrm>
            <a:off x="10608815" y="1307954"/>
            <a:ext cx="1384917" cy="394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8284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Tvorba AP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Stereocilia - an overview | ScienceDirect Topics">
            <a:extLst>
              <a:ext uri="{FF2B5EF4-FFF2-40B4-BE49-F238E27FC236}">
                <a16:creationId xmlns:a16="http://schemas.microsoft.com/office/drawing/2014/main" id="{AADA08C5-7F79-4C51-9A71-E54873229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66" y="1510730"/>
            <a:ext cx="9683483" cy="506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2175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ow Do Bone Conduction Headphones Work? - Shokz UK">
            <a:extLst>
              <a:ext uri="{FF2B5EF4-FFF2-40B4-BE49-F238E27FC236}">
                <a16:creationId xmlns:a16="http://schemas.microsoft.com/office/drawing/2014/main" id="{582EE601-0AAB-4834-A3E0-3BCD6C2DECF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678" y="3811571"/>
            <a:ext cx="5362322" cy="306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Prenos zvuku 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6" y="1429305"/>
            <a:ext cx="6214682" cy="51756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5000"/>
              </a:lnSpc>
            </a:pPr>
            <a:r>
              <a:rPr lang="sk-SK" sz="2400" b="1" dirty="0" err="1">
                <a:latin typeface="Trebuchet MS" panose="020B0603020202020204" pitchFamily="34" charset="0"/>
              </a:rPr>
              <a:t>Bazilárna</a:t>
            </a:r>
            <a:r>
              <a:rPr lang="sk-SK" sz="2400" b="1" dirty="0">
                <a:latin typeface="Trebuchet MS" panose="020B0603020202020204" pitchFamily="34" charset="0"/>
              </a:rPr>
              <a:t> membrána </a:t>
            </a:r>
            <a:r>
              <a:rPr lang="sk-SK" sz="2400" dirty="0">
                <a:latin typeface="Trebuchet MS" panose="020B0603020202020204" pitchFamily="34" charset="0"/>
              </a:rPr>
              <a:t>slúži ako frekvenčný analyzátor. </a:t>
            </a:r>
            <a:r>
              <a:rPr lang="sk-SK" sz="2400" b="1" dirty="0">
                <a:latin typeface="Trebuchet MS" panose="020B0603020202020204" pitchFamily="34" charset="0"/>
              </a:rPr>
              <a:t>Vysoké frekvencie</a:t>
            </a:r>
            <a:r>
              <a:rPr lang="sk-SK" sz="2400" dirty="0">
                <a:latin typeface="Trebuchet MS" panose="020B0603020202020204" pitchFamily="34" charset="0"/>
              </a:rPr>
              <a:t> ju rozochvievajú na báze (užšia, hrubšia), blízko oválneho okienka, </a:t>
            </a:r>
            <a:r>
              <a:rPr lang="sk-SK" sz="2400" b="1" dirty="0">
                <a:latin typeface="Trebuchet MS" panose="020B0603020202020204" pitchFamily="34" charset="0"/>
              </a:rPr>
              <a:t>nízke frekvencie </a:t>
            </a:r>
            <a:r>
              <a:rPr lang="sk-SK" sz="2400" dirty="0">
                <a:latin typeface="Trebuchet MS" panose="020B0603020202020204" pitchFamily="34" charset="0"/>
              </a:rPr>
              <a:t>na vrchole slimáka (</a:t>
            </a:r>
            <a:r>
              <a:rPr lang="sk-SK" sz="2400" b="1" dirty="0" err="1">
                <a:latin typeface="Trebuchet MS" panose="020B0603020202020204" pitchFamily="34" charset="0"/>
              </a:rPr>
              <a:t>helikotreme</a:t>
            </a:r>
            <a:r>
              <a:rPr lang="sk-SK" sz="2400" dirty="0">
                <a:latin typeface="Trebuchet MS" panose="020B0603020202020204" pitchFamily="34" charset="0"/>
              </a:rPr>
              <a:t>) kde je membrána tenšia a širšia (flexibilnejšia).</a:t>
            </a:r>
          </a:p>
          <a:p>
            <a:pPr>
              <a:lnSpc>
                <a:spcPct val="105000"/>
              </a:lnSpc>
            </a:pPr>
            <a:r>
              <a:rPr lang="sk-SK" sz="2400" b="1" dirty="0">
                <a:latin typeface="Trebuchet MS" panose="020B0603020202020204" pitchFamily="34" charset="0"/>
              </a:rPr>
              <a:t>Frekvencia</a:t>
            </a:r>
            <a:r>
              <a:rPr lang="sk-SK" sz="2400" dirty="0">
                <a:latin typeface="Trebuchet MS" panose="020B0603020202020204" pitchFamily="34" charset="0"/>
              </a:rPr>
              <a:t> zvuku je rozoznávaná podľa rezonančnej frekvencie </a:t>
            </a:r>
            <a:r>
              <a:rPr lang="sk-SK" sz="2400" dirty="0" err="1">
                <a:latin typeface="Trebuchet MS" panose="020B0603020202020204" pitchFamily="34" charset="0"/>
              </a:rPr>
              <a:t>bazilárnej</a:t>
            </a:r>
            <a:r>
              <a:rPr lang="sk-SK" sz="2400" dirty="0">
                <a:latin typeface="Trebuchet MS" panose="020B0603020202020204" pitchFamily="34" charset="0"/>
              </a:rPr>
              <a:t> membrány tzn. ktoré vláskové bunky vysielajú AP. </a:t>
            </a:r>
            <a:r>
              <a:rPr lang="sk-SK" sz="2400" b="1" dirty="0">
                <a:latin typeface="Trebuchet MS" panose="020B0603020202020204" pitchFamily="34" charset="0"/>
              </a:rPr>
              <a:t>Amplitúda</a:t>
            </a:r>
            <a:r>
              <a:rPr lang="sk-SK" sz="2400" dirty="0">
                <a:latin typeface="Trebuchet MS" panose="020B0603020202020204" pitchFamily="34" charset="0"/>
              </a:rPr>
              <a:t> je kódovaná podľa počtu AP (čím hlasnejší zvuk, tým viac AP).</a:t>
            </a:r>
          </a:p>
          <a:p>
            <a:pPr>
              <a:lnSpc>
                <a:spcPct val="105000"/>
              </a:lnSpc>
            </a:pPr>
            <a:r>
              <a:rPr lang="sk-SK" sz="2400" dirty="0">
                <a:latin typeface="Trebuchet MS" panose="020B0603020202020204" pitchFamily="34" charset="0"/>
              </a:rPr>
              <a:t>Nízke frekvencie sú lepšie prenášané tzv. 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kostným vedením</a:t>
            </a:r>
            <a:r>
              <a:rPr lang="sk-SK" sz="2400" dirty="0">
                <a:latin typeface="Trebuchet MS" panose="020B0603020202020204" pitchFamily="34" charset="0"/>
              </a:rPr>
              <a:t>, kde rozkmitaním bázy lebky sa vibrácia priamo prenáša na </a:t>
            </a:r>
            <a:r>
              <a:rPr lang="sk-SK" sz="2400" dirty="0" err="1">
                <a:latin typeface="Trebuchet MS" panose="020B0603020202020204" pitchFamily="34" charset="0"/>
              </a:rPr>
              <a:t>kochleu</a:t>
            </a:r>
            <a:r>
              <a:rPr lang="sk-SK" sz="2400" dirty="0">
                <a:latin typeface="Trebuchet MS" panose="020B0603020202020204" pitchFamily="34" charset="0"/>
              </a:rPr>
              <a:t> (obchádza vonkajšie aj stredné ucho).</a:t>
            </a:r>
            <a:r>
              <a:rPr lang="sk-SK" sz="2400" b="1" dirty="0">
                <a:solidFill>
                  <a:srgbClr val="0066CC"/>
                </a:solidFill>
                <a:latin typeface="Trebuchet MS" panose="020B0603020202020204" pitchFamily="34" charset="0"/>
              </a:rPr>
              <a:t> </a:t>
            </a:r>
            <a:endParaRPr lang="sk-SK" sz="2400" dirty="0">
              <a:latin typeface="Trebuchet MS" panose="020B0603020202020204" pitchFamily="34" charset="0"/>
            </a:endParaRPr>
          </a:p>
        </p:txBody>
      </p:sp>
      <p:pic>
        <p:nvPicPr>
          <p:cNvPr id="5128" name="Picture 8" descr="Cochlea: function | Cochlea">
            <a:extLst>
              <a:ext uri="{FF2B5EF4-FFF2-40B4-BE49-F238E27FC236}">
                <a16:creationId xmlns:a16="http://schemas.microsoft.com/office/drawing/2014/main" id="{B9BF2918-6FAF-4FE0-A58A-6EF51B1EA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678" y="356049"/>
            <a:ext cx="4878397" cy="332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5144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609344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Poruchy sluchu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429305"/>
            <a:ext cx="11199377" cy="5175681"/>
          </a:xfrm>
        </p:spPr>
        <p:txBody>
          <a:bodyPr>
            <a:normAutofit fontScale="92500"/>
          </a:bodyPr>
          <a:lstStyle/>
          <a:p>
            <a:pPr>
              <a:lnSpc>
                <a:spcPct val="105000"/>
              </a:lnSpc>
            </a:pPr>
            <a:r>
              <a:rPr lang="sk-SK" sz="2400" b="1" i="0" dirty="0" err="1">
                <a:solidFill>
                  <a:srgbClr val="0066CC"/>
                </a:solidFill>
                <a:effectLst/>
                <a:latin typeface="Trebuchet MS" panose="020B0603020202020204" pitchFamily="34" charset="0"/>
              </a:rPr>
              <a:t>Audiometria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je diagnostická metóda vyšetrenia sluchu uskutočňovaná pomocou tónového generátoru, ktorým sa testuje citlivosť sluchu na jednotlivé tóny (</a:t>
            </a:r>
            <a:r>
              <a:rPr lang="sk-SK" sz="2400" b="0" i="1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viď praktiká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).</a:t>
            </a:r>
          </a:p>
          <a:p>
            <a:pPr>
              <a:lnSpc>
                <a:spcPct val="105000"/>
              </a:lnSpc>
            </a:pPr>
            <a:r>
              <a:rPr lang="sk-SK" sz="2400" dirty="0">
                <a:solidFill>
                  <a:srgbClr val="1F1F1F"/>
                </a:solidFill>
                <a:latin typeface="Trebuchet MS" panose="020B0603020202020204" pitchFamily="34" charset="0"/>
              </a:rPr>
              <a:t>U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možňuje zistiť dva druhy porúch sluchu:</a:t>
            </a:r>
          </a:p>
          <a:p>
            <a:pPr lvl="1">
              <a:lnSpc>
                <a:spcPct val="105000"/>
              </a:lnSpc>
            </a:pP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1. </a:t>
            </a:r>
            <a:r>
              <a:rPr lang="sk-SK" sz="2200" b="1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Prevodovú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– príčinou je zablokovaný zvukovod, bubienok a/alebo sluchové kostičky stredného ucha. Ľudia s prevodovou poruchou sluchu majú problémy počuť </a:t>
            </a:r>
            <a:r>
              <a:rPr lang="sk-SK" sz="2200" i="0" u="sng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všetky tiché zvuky </a:t>
            </a:r>
            <a:r>
              <a:rPr lang="sk-SK" sz="2200" b="0" i="0" u="sng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- hlboké i vysoké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. Je možné korigovať ju pomocou načúvacích prístrojov alebo chirurgicky (v závislosti od povahy a poruchy).</a:t>
            </a:r>
          </a:p>
          <a:p>
            <a:pPr lvl="1">
              <a:lnSpc>
                <a:spcPct val="105000"/>
              </a:lnSpc>
            </a:pP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2. </a:t>
            </a:r>
            <a:r>
              <a:rPr lang="sk-SK" sz="2200" b="1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Percepčnú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 – postihuje buď </a:t>
            </a:r>
            <a:r>
              <a:rPr lang="sk-SK" sz="2200" b="0" i="0" dirty="0" err="1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Cortiho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orgán a v ňom vláskové bunky, príp. sluchový nerv, alebo sluchový </a:t>
            </a:r>
            <a:r>
              <a:rPr lang="sk-SK" sz="2200" b="0" i="0" dirty="0" err="1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kortex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. Porucha sluchu variuje od nedoslýchavosti až po hluchotu. Človek počuje zvuky </a:t>
            </a:r>
            <a:r>
              <a:rPr lang="sk-SK" sz="2200" b="0" i="0" u="sng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tichšie a zároveň nejasne 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(akoby ste počuli tiché a zároveň rozladené rádio) príp. môže detegovať len isté spektrum frekvencií (napr. len časť slimáka je postihnutá). </a:t>
            </a:r>
            <a:r>
              <a:rPr lang="sk-SK" sz="2200" b="1" i="0" dirty="0" err="1">
                <a:solidFill>
                  <a:srgbClr val="0066CC"/>
                </a:solidFill>
                <a:effectLst/>
                <a:latin typeface="Trebuchet MS" panose="020B0603020202020204" pitchFamily="34" charset="0"/>
              </a:rPr>
              <a:t>Tinitus</a:t>
            </a:r>
            <a:r>
              <a:rPr lang="sk-SK" sz="22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sa občas spája s percepčnou poruchou sluchu a prejavuje sa ako zvonenie, pískanie, hučanie, šumenie, klikanie alebo cvrlikanie v ušiach. </a:t>
            </a:r>
          </a:p>
          <a:p>
            <a:pPr>
              <a:lnSpc>
                <a:spcPct val="105000"/>
              </a:lnSpc>
            </a:pPr>
            <a:endParaRPr lang="sk-SK" sz="2400" b="0" i="0" dirty="0">
              <a:solidFill>
                <a:srgbClr val="1F1F1F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144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119663"/>
          </a:xfrm>
        </p:spPr>
        <p:txBody>
          <a:bodyPr/>
          <a:lstStyle/>
          <a:p>
            <a:r>
              <a:rPr lang="sk-SK" b="1" cap="none" dirty="0">
                <a:latin typeface="Trebuchet MS" panose="020B0603020202020204" pitchFamily="34" charset="0"/>
              </a:rPr>
              <a:t>Zaujímavosť 6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77" y="1264430"/>
            <a:ext cx="7410418" cy="5448803"/>
          </a:xfrm>
        </p:spPr>
        <p:txBody>
          <a:bodyPr>
            <a:normAutofit lnSpcReduction="10000"/>
          </a:bodyPr>
          <a:lstStyle/>
          <a:p>
            <a:pPr>
              <a:lnSpc>
                <a:spcPct val="112000"/>
              </a:lnSpc>
            </a:pPr>
            <a:r>
              <a:rPr lang="sk-SK" sz="2400" dirty="0" err="1">
                <a:solidFill>
                  <a:srgbClr val="1F1F1F"/>
                </a:solidFill>
                <a:latin typeface="Trebuchet MS" panose="020B0603020202020204" pitchFamily="34" charset="0"/>
              </a:rPr>
              <a:t>Senzorineurálna</a:t>
            </a:r>
            <a:r>
              <a:rPr lang="sk-SK" sz="2400" dirty="0">
                <a:solidFill>
                  <a:srgbClr val="1F1F1F"/>
                </a:solidFill>
                <a:latin typeface="Trebuchet MS" panose="020B0603020202020204" pitchFamily="34" charset="0"/>
              </a:rPr>
              <a:t> (percepčná) porucha sluchu môže byť spôsobená okrem iného aj nadmernou hlukovou expozíciou. Dochádza k poškodeniu </a:t>
            </a:r>
            <a:r>
              <a:rPr lang="sk-SK" sz="2400" dirty="0" err="1">
                <a:solidFill>
                  <a:srgbClr val="1F1F1F"/>
                </a:solidFill>
                <a:latin typeface="Trebuchet MS" panose="020B0603020202020204" pitchFamily="34" charset="0"/>
              </a:rPr>
              <a:t>Cortiho</a:t>
            </a:r>
            <a:r>
              <a:rPr lang="sk-SK" sz="2400" dirty="0">
                <a:solidFill>
                  <a:srgbClr val="1F1F1F"/>
                </a:solidFill>
                <a:latin typeface="Trebuchet MS" panose="020B0603020202020204" pitchFamily="34" charset="0"/>
              </a:rPr>
              <a:t> orgánu nadmernými hladinami zvuku, kde vysoký akustický tlak spôsobuje priame poškodenie </a:t>
            </a:r>
            <a:r>
              <a:rPr lang="sk-SK" sz="2400" dirty="0" err="1">
                <a:solidFill>
                  <a:srgbClr val="1F1F1F"/>
                </a:solidFill>
                <a:latin typeface="Trebuchet MS" panose="020B0603020202020204" pitchFamily="34" charset="0"/>
              </a:rPr>
              <a:t>stereocílií</a:t>
            </a:r>
            <a:r>
              <a:rPr lang="sk-SK" sz="2400" dirty="0">
                <a:solidFill>
                  <a:srgbClr val="1F1F1F"/>
                </a:solidFill>
                <a:latin typeface="Trebuchet MS" panose="020B0603020202020204" pitchFamily="34" charset="0"/>
              </a:rPr>
              <a:t>.</a:t>
            </a:r>
            <a:endParaRPr lang="sk-SK" sz="2400" b="0" i="0" dirty="0">
              <a:solidFill>
                <a:srgbClr val="1F1F1F"/>
              </a:solidFill>
              <a:effectLst/>
              <a:latin typeface="Trebuchet MS" panose="020B0603020202020204" pitchFamily="34" charset="0"/>
            </a:endParaRPr>
          </a:p>
          <a:p>
            <a:pPr>
              <a:lnSpc>
                <a:spcPct val="112000"/>
              </a:lnSpc>
            </a:pP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Tie nemajú schopnosť regenerácie čoho</a:t>
            </a:r>
            <a:r>
              <a:rPr lang="en-US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výsledkom</a:t>
            </a:r>
            <a:r>
              <a:rPr lang="en-US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je strata 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citlivosti a abnormálne veľký nárast hlasitosti </a:t>
            </a:r>
            <a:r>
              <a:rPr lang="en-US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v 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tej časti spektra, ktorej poškodené bunky</a:t>
            </a:r>
            <a:r>
              <a:rPr lang="en-US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odpovedajú</a:t>
            </a:r>
            <a:r>
              <a:rPr lang="en-US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. </a:t>
            </a:r>
            <a:endParaRPr lang="sk-SK" sz="2400" b="0" i="0" dirty="0">
              <a:solidFill>
                <a:srgbClr val="1F1F1F"/>
              </a:solidFill>
              <a:effectLst/>
              <a:latin typeface="Trebuchet MS" panose="020B0603020202020204" pitchFamily="34" charset="0"/>
            </a:endParaRPr>
          </a:p>
          <a:p>
            <a:pPr>
              <a:lnSpc>
                <a:spcPct val="112000"/>
              </a:lnSpc>
            </a:pPr>
            <a:r>
              <a:rPr lang="sk-SK" sz="2400" b="0" i="0" dirty="0">
                <a:solidFill>
                  <a:srgbClr val="1F1F1F"/>
                </a:solidFill>
                <a:effectLst/>
                <a:latin typeface="Trebuchet MS" panose="020B0603020202020204" pitchFamily="34" charset="0"/>
              </a:rPr>
              <a:t>V iných organizmoch, ako sú niektoré druhy vtákov či rýb, vláskové bunky majú potenciál regenerovať a obnoviť sluch.</a:t>
            </a:r>
            <a:endParaRPr lang="sk-SK" sz="2800" dirty="0">
              <a:latin typeface="Trebuchet MS" panose="020B0603020202020204" pitchFamily="34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C40884E-00DD-4D27-A5D2-CED160E72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89466" y="91501"/>
            <a:ext cx="2964093" cy="2847008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EE48E921-E8D9-4217-BCCE-06D960016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3821" y="2991775"/>
            <a:ext cx="3228475" cy="2201025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306F1BC1-FFF9-4892-A653-CD2E98F6A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2720" y="4847209"/>
            <a:ext cx="2344240" cy="207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295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35BE6E-71E9-4617-9122-760AB73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767"/>
            <a:ext cx="10058400" cy="1363020"/>
          </a:xfrm>
        </p:spPr>
        <p:txBody>
          <a:bodyPr/>
          <a:lstStyle/>
          <a:p>
            <a:r>
              <a:rPr lang="sk-SK" b="1" cap="none" dirty="0" err="1">
                <a:latin typeface="Trebuchet MS" panose="020B0603020202020204" pitchFamily="34" charset="0"/>
              </a:rPr>
              <a:t>Kochleárny</a:t>
            </a:r>
            <a:r>
              <a:rPr lang="sk-SK" b="1" cap="none" dirty="0">
                <a:latin typeface="Trebuchet MS" panose="020B0603020202020204" pitchFamily="34" charset="0"/>
              </a:rPr>
              <a:t> implantát</a:t>
            </a:r>
            <a:endParaRPr lang="en-US" b="1" cap="none" dirty="0">
              <a:latin typeface="Trebuchet MS" panose="020B0603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482901-E0E7-4CDD-A1A0-7B147ECC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57" y="1263935"/>
            <a:ext cx="7598421" cy="51756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3000"/>
              </a:lnSpc>
            </a:pPr>
            <a:r>
              <a:rPr lang="sk-SK" sz="2800" b="1" dirty="0" err="1">
                <a:solidFill>
                  <a:srgbClr val="0066CC"/>
                </a:solidFill>
                <a:latin typeface="Trebuchet MS" panose="020B0603020202020204" pitchFamily="34" charset="0"/>
              </a:rPr>
              <a:t>Kochleárne</a:t>
            </a:r>
            <a:r>
              <a:rPr lang="sk-SK" sz="2800" b="1" dirty="0">
                <a:solidFill>
                  <a:srgbClr val="0066CC"/>
                </a:solidFill>
                <a:latin typeface="Trebuchet MS" panose="020B0603020202020204" pitchFamily="34" charset="0"/>
              </a:rPr>
              <a:t> implantáty </a:t>
            </a:r>
            <a:r>
              <a:rPr lang="sk-SK" sz="2800" dirty="0">
                <a:latin typeface="Trebuchet MS" panose="020B0603020202020204" pitchFamily="34" charset="0"/>
              </a:rPr>
              <a:t>sú medicínskou technológiou schopnou obnoviť sluch. Na rozdiel od načúvacích prístrojov, ktoré zosilňujú zvuk, </a:t>
            </a:r>
            <a:r>
              <a:rPr lang="sk-SK" sz="2800" dirty="0" err="1">
                <a:latin typeface="Trebuchet MS" panose="020B0603020202020204" pitchFamily="34" charset="0"/>
              </a:rPr>
              <a:t>kochleárne</a:t>
            </a:r>
            <a:r>
              <a:rPr lang="sk-SK" sz="2800" dirty="0">
                <a:latin typeface="Trebuchet MS" panose="020B0603020202020204" pitchFamily="34" charset="0"/>
              </a:rPr>
              <a:t> implantáty sú elektronické zariadenia, ktoré obchádzajú poškodenú časť vnútorného ucha.</a:t>
            </a:r>
          </a:p>
          <a:p>
            <a:pPr>
              <a:lnSpc>
                <a:spcPct val="123000"/>
              </a:lnSpc>
            </a:pPr>
            <a:r>
              <a:rPr lang="sk-SK" sz="2800" dirty="0" err="1">
                <a:latin typeface="Trebuchet MS" panose="020B0603020202020204" pitchFamily="34" charset="0"/>
              </a:rPr>
              <a:t>Kochleárny</a:t>
            </a:r>
            <a:r>
              <a:rPr lang="sk-SK" sz="2800" dirty="0">
                <a:latin typeface="Trebuchet MS" panose="020B0603020202020204" pitchFamily="34" charset="0"/>
              </a:rPr>
              <a:t> implantát je chirurgicky implantované elektronické zariadenie, ktoré pomôcť zabezpečiť sluch u pacientov, ktorí sú nepočujúci v dôsledku poškodenia zmyslových vláskových buniek v ich slimákoch, no mozgová kôra je funkčná.</a:t>
            </a:r>
          </a:p>
          <a:p>
            <a:pPr>
              <a:lnSpc>
                <a:spcPct val="115000"/>
              </a:lnSpc>
            </a:pPr>
            <a:endParaRPr lang="sk-SK" sz="2800" dirty="0">
              <a:latin typeface="Trebuchet MS" panose="020B0603020202020204" pitchFamily="34" charset="0"/>
            </a:endParaRPr>
          </a:p>
        </p:txBody>
      </p:sp>
      <p:pic>
        <p:nvPicPr>
          <p:cNvPr id="1028" name="Picture 4" descr="SCKI - Slovenské centrum kochleárnej implantácie">
            <a:extLst>
              <a:ext uri="{FF2B5EF4-FFF2-40B4-BE49-F238E27FC236}">
                <a16:creationId xmlns:a16="http://schemas.microsoft.com/office/drawing/2014/main" id="{CBD78EC6-7878-4C9F-AE36-8D5040DEB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" r="15478"/>
          <a:stretch/>
        </p:blipFill>
        <p:spPr bwMode="auto">
          <a:xfrm>
            <a:off x="8350982" y="2446191"/>
            <a:ext cx="3746612" cy="426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ed 30 rokmi na Slovensku prvýkrát vykonali kochleárnu implantáciu -  Hlavné správy">
            <a:extLst>
              <a:ext uri="{FF2B5EF4-FFF2-40B4-BE49-F238E27FC236}">
                <a16:creationId xmlns:a16="http://schemas.microsoft.com/office/drawing/2014/main" id="{8EC6863A-5BB0-4680-9074-F0D56D1B3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138" y="88018"/>
            <a:ext cx="2187456" cy="2868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9164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alloween party Handwritten - cute kid font Kawaii style! By Vividdiy8 |  TheHungryJPEG">
            <a:extLst>
              <a:ext uri="{FF2B5EF4-FFF2-40B4-BE49-F238E27FC236}">
                <a16:creationId xmlns:a16="http://schemas.microsoft.com/office/drawing/2014/main" id="{AAD72CE1-07EB-4B02-BD1D-85B80A216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14" y="0"/>
            <a:ext cx="102934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711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Typ drev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 drev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 drev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Typ dreva</Template>
  <TotalTime>5096</TotalTime>
  <Words>4090</Words>
  <Application>Microsoft Office PowerPoint</Application>
  <PresentationFormat>Širokouhlá</PresentationFormat>
  <Paragraphs>295</Paragraphs>
  <Slides>51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51</vt:i4>
      </vt:variant>
    </vt:vector>
  </HeadingPairs>
  <TitlesOfParts>
    <vt:vector size="58" baseType="lpstr">
      <vt:lpstr>Calibri</vt:lpstr>
      <vt:lpstr>Georgia</vt:lpstr>
      <vt:lpstr>Rockwell</vt:lpstr>
      <vt:lpstr>Rockwell Condensed</vt:lpstr>
      <vt:lpstr>Trebuchet MS</vt:lpstr>
      <vt:lpstr>Wingdings</vt:lpstr>
      <vt:lpstr>Typ dreva</vt:lpstr>
      <vt:lpstr>Biofyzika zraku a sluchu</vt:lpstr>
      <vt:lpstr>Otázky na skúšku</vt:lpstr>
      <vt:lpstr>Biofyzika zraku</vt:lpstr>
      <vt:lpstr>Biofyzika zraku</vt:lpstr>
      <vt:lpstr>Oko - morfológia</vt:lpstr>
      <vt:lpstr>Oko - morfológia</vt:lpstr>
      <vt:lpstr>Prezentácia programu PowerPoint</vt:lpstr>
      <vt:lpstr>Oko – vonkajšia vrstva</vt:lpstr>
      <vt:lpstr>Oko – vonkajšia vrstva</vt:lpstr>
      <vt:lpstr>Oko – stredná vrstva</vt:lpstr>
      <vt:lpstr>Oko – stredná vrstva</vt:lpstr>
      <vt:lpstr>Oko – stredná vrstva</vt:lpstr>
      <vt:lpstr>Zaujímavosť 1</vt:lpstr>
      <vt:lpstr>Očné pozadie</vt:lpstr>
      <vt:lpstr>Oko – vnútorná vrstva</vt:lpstr>
      <vt:lpstr>Zaujímavosť 2</vt:lpstr>
      <vt:lpstr>Percepcia svetla</vt:lpstr>
      <vt:lpstr>Rozpad fotopigmentov</vt:lpstr>
      <vt:lpstr>Farebné videnie</vt:lpstr>
      <vt:lpstr>Prezentácia programu PowerPoint</vt:lpstr>
      <vt:lpstr>Zaujímavosť 3 </vt:lpstr>
      <vt:lpstr>Test farebného videnia</vt:lpstr>
      <vt:lpstr>Zraková ostrosť - visus</vt:lpstr>
      <vt:lpstr>Akomodácia</vt:lpstr>
      <vt:lpstr>Akomodácia</vt:lpstr>
      <vt:lpstr>Refrakčné chyby oka</vt:lpstr>
      <vt:lpstr> Myopia - krátkozrakosť </vt:lpstr>
      <vt:lpstr>Hypermetropia - ďalekozrakosť</vt:lpstr>
      <vt:lpstr>Presbyopia - starecké videnie </vt:lpstr>
      <vt:lpstr> Astigmatizmus</vt:lpstr>
      <vt:lpstr>Prezentácia programu PowerPoint</vt:lpstr>
      <vt:lpstr>Binokulárne videnie</vt:lpstr>
      <vt:lpstr>Tupozrakosť</vt:lpstr>
      <vt:lpstr>Periférne videnie</vt:lpstr>
      <vt:lpstr>Zaujímavosť 4</vt:lpstr>
      <vt:lpstr>Biofyzika sluchu</vt:lpstr>
      <vt:lpstr>Biofyzika sluchu</vt:lpstr>
      <vt:lpstr>Zaujímavosť 5</vt:lpstr>
      <vt:lpstr>Morfológia ucha</vt:lpstr>
      <vt:lpstr>Prezentácia programu PowerPoint</vt:lpstr>
      <vt:lpstr>Prenos zvuku </vt:lpstr>
      <vt:lpstr>Prezentácia programu PowerPoint</vt:lpstr>
      <vt:lpstr>Prenos zvuku </vt:lpstr>
      <vt:lpstr>Prezentácia programu PowerPoint</vt:lpstr>
      <vt:lpstr>Prenos zvuku </vt:lpstr>
      <vt:lpstr>Tvorba AP</vt:lpstr>
      <vt:lpstr>Prenos zvuku </vt:lpstr>
      <vt:lpstr>Poruchy sluchu</vt:lpstr>
      <vt:lpstr>Zaujímavosť 6</vt:lpstr>
      <vt:lpstr>Kochleárny implantát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Míšek Jakub</dc:creator>
  <cp:lastModifiedBy>Míšek Jakub</cp:lastModifiedBy>
  <cp:revision>109</cp:revision>
  <dcterms:created xsi:type="dcterms:W3CDTF">2024-10-16T08:07:18Z</dcterms:created>
  <dcterms:modified xsi:type="dcterms:W3CDTF">2025-10-29T08:47:30Z</dcterms:modified>
</cp:coreProperties>
</file>