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38"/>
  </p:notesMasterIdLst>
  <p:sldIdLst>
    <p:sldId id="256" r:id="rId2"/>
    <p:sldId id="259" r:id="rId3"/>
    <p:sldId id="265" r:id="rId4"/>
    <p:sldId id="266" r:id="rId5"/>
    <p:sldId id="260" r:id="rId6"/>
    <p:sldId id="261" r:id="rId7"/>
    <p:sldId id="343" r:id="rId8"/>
    <p:sldId id="264" r:id="rId9"/>
    <p:sldId id="262" r:id="rId10"/>
    <p:sldId id="268" r:id="rId11"/>
    <p:sldId id="293" r:id="rId12"/>
    <p:sldId id="292" r:id="rId13"/>
    <p:sldId id="282" r:id="rId14"/>
    <p:sldId id="274" r:id="rId15"/>
    <p:sldId id="344" r:id="rId16"/>
    <p:sldId id="345" r:id="rId17"/>
    <p:sldId id="284" r:id="rId18"/>
    <p:sldId id="270" r:id="rId19"/>
    <p:sldId id="271" r:id="rId20"/>
    <p:sldId id="272" r:id="rId21"/>
    <p:sldId id="273" r:id="rId22"/>
    <p:sldId id="278" r:id="rId23"/>
    <p:sldId id="279" r:id="rId24"/>
    <p:sldId id="280" r:id="rId25"/>
    <p:sldId id="291" r:id="rId26"/>
    <p:sldId id="290" r:id="rId27"/>
    <p:sldId id="289" r:id="rId28"/>
    <p:sldId id="285" r:id="rId29"/>
    <p:sldId id="275" r:id="rId30"/>
    <p:sldId id="276" r:id="rId31"/>
    <p:sldId id="277" r:id="rId32"/>
    <p:sldId id="281" r:id="rId33"/>
    <p:sldId id="286" r:id="rId34"/>
    <p:sldId id="287" r:id="rId35"/>
    <p:sldId id="288" r:id="rId36"/>
    <p:sldId id="267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DE6"/>
    <a:srgbClr val="7EC234"/>
    <a:srgbClr val="34E012"/>
    <a:srgbClr val="83F36B"/>
    <a:srgbClr val="5289CC"/>
    <a:srgbClr val="EB664D"/>
    <a:srgbClr val="73A4DE"/>
    <a:srgbClr val="0066FF"/>
    <a:srgbClr val="66FF33"/>
    <a:srgbClr val="0448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081" autoAdjust="0"/>
  </p:normalViewPr>
  <p:slideViewPr>
    <p:cSldViewPr snapToGrid="0">
      <p:cViewPr varScale="1">
        <p:scale>
          <a:sx n="115" d="100"/>
          <a:sy n="115" d="100"/>
        </p:scale>
        <p:origin x="31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íšek Jakub" userId="65d0a735-6082-4800-9366-57d040021099" providerId="ADAL" clId="{7D2443E5-DFAE-462D-A75C-CC031E65FED2}"/>
    <pc:docChg chg="undo redo custSel addSld delSld modSld sldOrd">
      <pc:chgData name="Míšek Jakub" userId="65d0a735-6082-4800-9366-57d040021099" providerId="ADAL" clId="{7D2443E5-DFAE-462D-A75C-CC031E65FED2}" dt="2024-09-18T09:16:31.300" v="11717" actId="1076"/>
      <pc:docMkLst>
        <pc:docMk/>
      </pc:docMkLst>
      <pc:sldChg chg="modSp new mod">
        <pc:chgData name="Míšek Jakub" userId="65d0a735-6082-4800-9366-57d040021099" providerId="ADAL" clId="{7D2443E5-DFAE-462D-A75C-CC031E65FED2}" dt="2024-09-09T13:04:52.764" v="3516" actId="20577"/>
        <pc:sldMkLst>
          <pc:docMk/>
          <pc:sldMk cId="2630243954" sldId="256"/>
        </pc:sldMkLst>
        <pc:spChg chg="mod">
          <ac:chgData name="Míšek Jakub" userId="65d0a735-6082-4800-9366-57d040021099" providerId="ADAL" clId="{7D2443E5-DFAE-462D-A75C-CC031E65FED2}" dt="2024-09-05T06:24:36.017" v="54"/>
          <ac:spMkLst>
            <pc:docMk/>
            <pc:sldMk cId="2630243954" sldId="256"/>
            <ac:spMk id="2" creationId="{DDC3B870-661E-48A8-ABBC-8173D39E5912}"/>
          </ac:spMkLst>
        </pc:spChg>
        <pc:spChg chg="mod">
          <ac:chgData name="Míšek Jakub" userId="65d0a735-6082-4800-9366-57d040021099" providerId="ADAL" clId="{7D2443E5-DFAE-462D-A75C-CC031E65FED2}" dt="2024-09-09T13:04:52.764" v="3516" actId="20577"/>
          <ac:spMkLst>
            <pc:docMk/>
            <pc:sldMk cId="2630243954" sldId="256"/>
            <ac:spMk id="3" creationId="{8D76E2B7-53AA-483C-B4AD-AA071416D5B8}"/>
          </ac:spMkLst>
        </pc:spChg>
      </pc:sldChg>
      <pc:sldChg chg="new del">
        <pc:chgData name="Míšek Jakub" userId="65d0a735-6082-4800-9366-57d040021099" providerId="ADAL" clId="{7D2443E5-DFAE-462D-A75C-CC031E65FED2}" dt="2024-09-05T06:23:09.391" v="39" actId="2696"/>
        <pc:sldMkLst>
          <pc:docMk/>
          <pc:sldMk cId="2471178041" sldId="257"/>
        </pc:sldMkLst>
      </pc:sldChg>
      <pc:sldChg chg="modSp new del">
        <pc:chgData name="Míšek Jakub" userId="65d0a735-6082-4800-9366-57d040021099" providerId="ADAL" clId="{7D2443E5-DFAE-462D-A75C-CC031E65FED2}" dt="2024-09-05T06:23:42.091" v="44" actId="47"/>
        <pc:sldMkLst>
          <pc:docMk/>
          <pc:sldMk cId="3504696027" sldId="257"/>
        </pc:sldMkLst>
        <pc:spChg chg="mod">
          <ac:chgData name="Míšek Jakub" userId="65d0a735-6082-4800-9366-57d040021099" providerId="ADAL" clId="{7D2443E5-DFAE-462D-A75C-CC031E65FED2}" dt="2024-09-05T06:23:34.778" v="41"/>
          <ac:spMkLst>
            <pc:docMk/>
            <pc:sldMk cId="3504696027" sldId="257"/>
            <ac:spMk id="2" creationId="{1E5CC658-7BB8-4AD7-9011-4BAFEA83E79E}"/>
          </ac:spMkLst>
        </pc:spChg>
        <pc:spChg chg="mod">
          <ac:chgData name="Míšek Jakub" userId="65d0a735-6082-4800-9366-57d040021099" providerId="ADAL" clId="{7D2443E5-DFAE-462D-A75C-CC031E65FED2}" dt="2024-09-05T06:23:34.778" v="41"/>
          <ac:spMkLst>
            <pc:docMk/>
            <pc:sldMk cId="3504696027" sldId="257"/>
            <ac:spMk id="3" creationId="{1B080975-49C4-4F87-9B35-0A2992AD5BE6}"/>
          </ac:spMkLst>
        </pc:spChg>
      </pc:sldChg>
      <pc:sldChg chg="modSp new del mod">
        <pc:chgData name="Míšek Jakub" userId="65d0a735-6082-4800-9366-57d040021099" providerId="ADAL" clId="{7D2443E5-DFAE-462D-A75C-CC031E65FED2}" dt="2024-09-05T07:11:42.350" v="1237" actId="47"/>
        <pc:sldMkLst>
          <pc:docMk/>
          <pc:sldMk cId="555328024" sldId="258"/>
        </pc:sldMkLst>
        <pc:spChg chg="mod">
          <ac:chgData name="Míšek Jakub" userId="65d0a735-6082-4800-9366-57d040021099" providerId="ADAL" clId="{7D2443E5-DFAE-462D-A75C-CC031E65FED2}" dt="2024-09-05T07:11:25.347" v="1233" actId="1076"/>
          <ac:spMkLst>
            <pc:docMk/>
            <pc:sldMk cId="555328024" sldId="258"/>
            <ac:spMk id="2" creationId="{988E1E9C-3C72-4B39-BEED-3291B3F70862}"/>
          </ac:spMkLst>
        </pc:spChg>
        <pc:spChg chg="mod">
          <ac:chgData name="Míšek Jakub" userId="65d0a735-6082-4800-9366-57d040021099" providerId="ADAL" clId="{7D2443E5-DFAE-462D-A75C-CC031E65FED2}" dt="2024-09-05T07:11:06.922" v="1232" actId="1076"/>
          <ac:spMkLst>
            <pc:docMk/>
            <pc:sldMk cId="555328024" sldId="258"/>
            <ac:spMk id="3" creationId="{6D162166-A498-4070-ADBE-52BC082D1574}"/>
          </ac:spMkLst>
        </pc:spChg>
      </pc:sldChg>
      <pc:sldChg chg="addSp delSp modSp add mod">
        <pc:chgData name="Míšek Jakub" userId="65d0a735-6082-4800-9366-57d040021099" providerId="ADAL" clId="{7D2443E5-DFAE-462D-A75C-CC031E65FED2}" dt="2024-09-16T08:39:49.824" v="7179" actId="20577"/>
        <pc:sldMkLst>
          <pc:docMk/>
          <pc:sldMk cId="184979016" sldId="259"/>
        </pc:sldMkLst>
        <pc:spChg chg="mod">
          <ac:chgData name="Míšek Jakub" userId="65d0a735-6082-4800-9366-57d040021099" providerId="ADAL" clId="{7D2443E5-DFAE-462D-A75C-CC031E65FED2}" dt="2024-09-05T12:18:55.779" v="2045" actId="20577"/>
          <ac:spMkLst>
            <pc:docMk/>
            <pc:sldMk cId="184979016" sldId="259"/>
            <ac:spMk id="2" creationId="{988E1E9C-3C72-4B39-BEED-3291B3F70862}"/>
          </ac:spMkLst>
        </pc:spChg>
        <pc:spChg chg="mod">
          <ac:chgData name="Míšek Jakub" userId="65d0a735-6082-4800-9366-57d040021099" providerId="ADAL" clId="{7D2443E5-DFAE-462D-A75C-CC031E65FED2}" dt="2024-09-16T08:39:49.824" v="7179" actId="20577"/>
          <ac:spMkLst>
            <pc:docMk/>
            <pc:sldMk cId="184979016" sldId="259"/>
            <ac:spMk id="3" creationId="{6D162166-A498-4070-ADBE-52BC082D1574}"/>
          </ac:spMkLst>
        </pc:spChg>
        <pc:picChg chg="add del mod">
          <ac:chgData name="Míšek Jakub" userId="65d0a735-6082-4800-9366-57d040021099" providerId="ADAL" clId="{7D2443E5-DFAE-462D-A75C-CC031E65FED2}" dt="2024-09-05T12:18:58.675" v="2046" actId="478"/>
          <ac:picMkLst>
            <pc:docMk/>
            <pc:sldMk cId="184979016" sldId="259"/>
            <ac:picMk id="5" creationId="{15E79997-DD3A-4531-860D-FA1168E2EFE2}"/>
          </ac:picMkLst>
        </pc:picChg>
        <pc:picChg chg="add mod">
          <ac:chgData name="Míšek Jakub" userId="65d0a735-6082-4800-9366-57d040021099" providerId="ADAL" clId="{7D2443E5-DFAE-462D-A75C-CC031E65FED2}" dt="2024-09-05T12:20:29.337" v="2050" actId="1076"/>
          <ac:picMkLst>
            <pc:docMk/>
            <pc:sldMk cId="184979016" sldId="259"/>
            <ac:picMk id="7" creationId="{2043D84D-69A8-4496-96FF-9FBCAC493E79}"/>
          </ac:picMkLst>
        </pc:picChg>
        <pc:picChg chg="add del">
          <ac:chgData name="Míšek Jakub" userId="65d0a735-6082-4800-9366-57d040021099" providerId="ADAL" clId="{7D2443E5-DFAE-462D-A75C-CC031E65FED2}" dt="2024-09-05T07:26:55.360" v="1425" actId="478"/>
          <ac:picMkLst>
            <pc:docMk/>
            <pc:sldMk cId="184979016" sldId="259"/>
            <ac:picMk id="2050" creationId="{9B946274-60A3-4CCC-8FCA-9D36035DC448}"/>
          </ac:picMkLst>
        </pc:picChg>
      </pc:sldChg>
      <pc:sldChg chg="modSp add mod">
        <pc:chgData name="Míšek Jakub" userId="65d0a735-6082-4800-9366-57d040021099" providerId="ADAL" clId="{7D2443E5-DFAE-462D-A75C-CC031E65FED2}" dt="2024-09-16T13:51:04.569" v="8275" actId="948"/>
        <pc:sldMkLst>
          <pc:docMk/>
          <pc:sldMk cId="4095791559" sldId="260"/>
        </pc:sldMkLst>
        <pc:spChg chg="mod">
          <ac:chgData name="Míšek Jakub" userId="65d0a735-6082-4800-9366-57d040021099" providerId="ADAL" clId="{7D2443E5-DFAE-462D-A75C-CC031E65FED2}" dt="2024-09-16T13:51:04.569" v="8275" actId="948"/>
          <ac:spMkLst>
            <pc:docMk/>
            <pc:sldMk cId="4095791559" sldId="260"/>
            <ac:spMk id="3" creationId="{6D162166-A498-4070-ADBE-52BC082D1574}"/>
          </ac:spMkLst>
        </pc:spChg>
      </pc:sldChg>
      <pc:sldChg chg="addSp delSp modSp add mod">
        <pc:chgData name="Míšek Jakub" userId="65d0a735-6082-4800-9366-57d040021099" providerId="ADAL" clId="{7D2443E5-DFAE-462D-A75C-CC031E65FED2}" dt="2024-09-05T07:26:03.851" v="1423" actId="1076"/>
        <pc:sldMkLst>
          <pc:docMk/>
          <pc:sldMk cId="3059763867" sldId="261"/>
        </pc:sldMkLst>
        <pc:spChg chg="del">
          <ac:chgData name="Míšek Jakub" userId="65d0a735-6082-4800-9366-57d040021099" providerId="ADAL" clId="{7D2443E5-DFAE-462D-A75C-CC031E65FED2}" dt="2024-09-05T07:14:19.527" v="1240" actId="478"/>
          <ac:spMkLst>
            <pc:docMk/>
            <pc:sldMk cId="3059763867" sldId="261"/>
            <ac:spMk id="2" creationId="{988E1E9C-3C72-4B39-BEED-3291B3F70862}"/>
          </ac:spMkLst>
        </pc:spChg>
        <pc:spChg chg="del">
          <ac:chgData name="Míšek Jakub" userId="65d0a735-6082-4800-9366-57d040021099" providerId="ADAL" clId="{7D2443E5-DFAE-462D-A75C-CC031E65FED2}" dt="2024-09-05T07:14:17.882" v="1239" actId="478"/>
          <ac:spMkLst>
            <pc:docMk/>
            <pc:sldMk cId="3059763867" sldId="261"/>
            <ac:spMk id="3" creationId="{6D162166-A498-4070-ADBE-52BC082D1574}"/>
          </ac:spMkLst>
        </pc:spChg>
        <pc:spChg chg="add del mod">
          <ac:chgData name="Míšek Jakub" userId="65d0a735-6082-4800-9366-57d040021099" providerId="ADAL" clId="{7D2443E5-DFAE-462D-A75C-CC031E65FED2}" dt="2024-09-05T07:14:21.779" v="1242" actId="478"/>
          <ac:spMkLst>
            <pc:docMk/>
            <pc:sldMk cId="3059763867" sldId="261"/>
            <ac:spMk id="5" creationId="{291AF0B0-D3C3-4E86-995E-7A3CA5ABDE80}"/>
          </ac:spMkLst>
        </pc:spChg>
        <pc:spChg chg="add del mod">
          <ac:chgData name="Míšek Jakub" userId="65d0a735-6082-4800-9366-57d040021099" providerId="ADAL" clId="{7D2443E5-DFAE-462D-A75C-CC031E65FED2}" dt="2024-09-05T07:14:21.010" v="1241" actId="478"/>
          <ac:spMkLst>
            <pc:docMk/>
            <pc:sldMk cId="3059763867" sldId="261"/>
            <ac:spMk id="7" creationId="{4DF7FFC9-354B-4033-80E7-A24191FF4F34}"/>
          </ac:spMkLst>
        </pc:spChg>
        <pc:spChg chg="add mod">
          <ac:chgData name="Míšek Jakub" userId="65d0a735-6082-4800-9366-57d040021099" providerId="ADAL" clId="{7D2443E5-DFAE-462D-A75C-CC031E65FED2}" dt="2024-09-05T07:26:03.851" v="1423" actId="1076"/>
          <ac:spMkLst>
            <pc:docMk/>
            <pc:sldMk cId="3059763867" sldId="261"/>
            <ac:spMk id="8" creationId="{46B48DAD-0FC6-46B8-808F-B68984FBE63F}"/>
          </ac:spMkLst>
        </pc:spChg>
        <pc:picChg chg="add mod ord">
          <ac:chgData name="Míšek Jakub" userId="65d0a735-6082-4800-9366-57d040021099" providerId="ADAL" clId="{7D2443E5-DFAE-462D-A75C-CC031E65FED2}" dt="2024-09-05T07:26:00.043" v="1422" actId="1076"/>
          <ac:picMkLst>
            <pc:docMk/>
            <pc:sldMk cId="3059763867" sldId="261"/>
            <ac:picMk id="10" creationId="{1AB06679-CADC-4A89-97E6-C9A820500054}"/>
          </ac:picMkLst>
        </pc:picChg>
        <pc:picChg chg="add del mod">
          <ac:chgData name="Míšek Jakub" userId="65d0a735-6082-4800-9366-57d040021099" providerId="ADAL" clId="{7D2443E5-DFAE-462D-A75C-CC031E65FED2}" dt="2024-09-05T07:25:53.564" v="1419" actId="478"/>
          <ac:picMkLst>
            <pc:docMk/>
            <pc:sldMk cId="3059763867" sldId="261"/>
            <ac:picMk id="1026" creationId="{84B7E21D-8561-4E46-8839-C1C1A72CAEC4}"/>
          </ac:picMkLst>
        </pc:picChg>
      </pc:sldChg>
      <pc:sldChg chg="addSp delSp modSp add mod ord">
        <pc:chgData name="Míšek Jakub" userId="65d0a735-6082-4800-9366-57d040021099" providerId="ADAL" clId="{7D2443E5-DFAE-462D-A75C-CC031E65FED2}" dt="2024-09-05T10:57:54.912" v="1984" actId="14100"/>
        <pc:sldMkLst>
          <pc:docMk/>
          <pc:sldMk cId="2147772466" sldId="262"/>
        </pc:sldMkLst>
        <pc:spChg chg="mod">
          <ac:chgData name="Míšek Jakub" userId="65d0a735-6082-4800-9366-57d040021099" providerId="ADAL" clId="{7D2443E5-DFAE-462D-A75C-CC031E65FED2}" dt="2024-09-05T07:34:46.501" v="1589" actId="404"/>
          <ac:spMkLst>
            <pc:docMk/>
            <pc:sldMk cId="2147772466" sldId="262"/>
            <ac:spMk id="2" creationId="{988E1E9C-3C72-4B39-BEED-3291B3F70862}"/>
          </ac:spMkLst>
        </pc:spChg>
        <pc:spChg chg="add del mod">
          <ac:chgData name="Míšek Jakub" userId="65d0a735-6082-4800-9366-57d040021099" providerId="ADAL" clId="{7D2443E5-DFAE-462D-A75C-CC031E65FED2}" dt="2024-09-05T07:35:57.010" v="1593" actId="478"/>
          <ac:spMkLst>
            <pc:docMk/>
            <pc:sldMk cId="2147772466" sldId="262"/>
            <ac:spMk id="3" creationId="{6D162166-A498-4070-ADBE-52BC082D1574}"/>
          </ac:spMkLst>
        </pc:spChg>
        <pc:spChg chg="add mod">
          <ac:chgData name="Míšek Jakub" userId="65d0a735-6082-4800-9366-57d040021099" providerId="ADAL" clId="{7D2443E5-DFAE-462D-A75C-CC031E65FED2}" dt="2024-09-05T10:57:33.673" v="1980" actId="20577"/>
          <ac:spMkLst>
            <pc:docMk/>
            <pc:sldMk cId="2147772466" sldId="262"/>
            <ac:spMk id="6" creationId="{98366EB6-920F-45C1-AB2A-E92D78B47B81}"/>
          </ac:spMkLst>
        </pc:spChg>
        <pc:spChg chg="add mod">
          <ac:chgData name="Míšek Jakub" userId="65d0a735-6082-4800-9366-57d040021099" providerId="ADAL" clId="{7D2443E5-DFAE-462D-A75C-CC031E65FED2}" dt="2024-09-05T10:57:43.475" v="1981" actId="122"/>
          <ac:spMkLst>
            <pc:docMk/>
            <pc:sldMk cId="2147772466" sldId="262"/>
            <ac:spMk id="7" creationId="{81677203-8535-4E3B-8AE6-9AA46473DAC1}"/>
          </ac:spMkLst>
        </pc:spChg>
        <pc:grpChg chg="add mod">
          <ac:chgData name="Míšek Jakub" userId="65d0a735-6082-4800-9366-57d040021099" providerId="ADAL" clId="{7D2443E5-DFAE-462D-A75C-CC031E65FED2}" dt="2024-09-05T10:57:54.912" v="1984" actId="14100"/>
          <ac:grpSpMkLst>
            <pc:docMk/>
            <pc:sldMk cId="2147772466" sldId="262"/>
            <ac:grpSpMk id="8" creationId="{105D8255-4FD0-4116-9866-F5D50348AE43}"/>
          </ac:grpSpMkLst>
        </pc:grpChg>
        <pc:picChg chg="add del mod">
          <ac:chgData name="Míšek Jakub" userId="65d0a735-6082-4800-9366-57d040021099" providerId="ADAL" clId="{7D2443E5-DFAE-462D-A75C-CC031E65FED2}" dt="2024-09-05T07:35:54.572" v="1592"/>
          <ac:picMkLst>
            <pc:docMk/>
            <pc:sldMk cId="2147772466" sldId="262"/>
            <ac:picMk id="4" creationId="{DD22F09D-F899-497C-9DF6-0C4D17E25CC5}"/>
          </ac:picMkLst>
        </pc:picChg>
        <pc:picChg chg="add mod">
          <ac:chgData name="Míšek Jakub" userId="65d0a735-6082-4800-9366-57d040021099" providerId="ADAL" clId="{7D2443E5-DFAE-462D-A75C-CC031E65FED2}" dt="2024-09-05T10:56:31.168" v="1939" actId="164"/>
          <ac:picMkLst>
            <pc:docMk/>
            <pc:sldMk cId="2147772466" sldId="262"/>
            <ac:picMk id="5" creationId="{9083808C-47E8-471B-A365-79AB936D23FB}"/>
          </ac:picMkLst>
        </pc:picChg>
      </pc:sldChg>
      <pc:sldChg chg="delSp modSp add del mod">
        <pc:chgData name="Míšek Jakub" userId="65d0a735-6082-4800-9366-57d040021099" providerId="ADAL" clId="{7D2443E5-DFAE-462D-A75C-CC031E65FED2}" dt="2024-09-05T07:37:37.943" v="1607" actId="47"/>
        <pc:sldMkLst>
          <pc:docMk/>
          <pc:sldMk cId="659189956" sldId="263"/>
        </pc:sldMkLst>
        <pc:spChg chg="mod">
          <ac:chgData name="Míšek Jakub" userId="65d0a735-6082-4800-9366-57d040021099" providerId="ADAL" clId="{7D2443E5-DFAE-462D-A75C-CC031E65FED2}" dt="2024-09-05T07:37:29.884" v="1603" actId="21"/>
          <ac:spMkLst>
            <pc:docMk/>
            <pc:sldMk cId="659189956" sldId="263"/>
            <ac:spMk id="2" creationId="{988E1E9C-3C72-4B39-BEED-3291B3F70862}"/>
          </ac:spMkLst>
        </pc:spChg>
        <pc:picChg chg="del">
          <ac:chgData name="Míšek Jakub" userId="65d0a735-6082-4800-9366-57d040021099" providerId="ADAL" clId="{7D2443E5-DFAE-462D-A75C-CC031E65FED2}" dt="2024-09-05T07:37:15.222" v="1598" actId="478"/>
          <ac:picMkLst>
            <pc:docMk/>
            <pc:sldMk cId="659189956" sldId="263"/>
            <ac:picMk id="5" creationId="{9083808C-47E8-471B-A365-79AB936D23FB}"/>
          </ac:picMkLst>
        </pc:picChg>
      </pc:sldChg>
      <pc:sldChg chg="addSp delSp modSp add mod ord">
        <pc:chgData name="Míšek Jakub" userId="65d0a735-6082-4800-9366-57d040021099" providerId="ADAL" clId="{7D2443E5-DFAE-462D-A75C-CC031E65FED2}" dt="2024-09-09T08:56:19.131" v="2785" actId="1076"/>
        <pc:sldMkLst>
          <pc:docMk/>
          <pc:sldMk cId="2712523109" sldId="264"/>
        </pc:sldMkLst>
        <pc:spChg chg="mod">
          <ac:chgData name="Míšek Jakub" userId="65d0a735-6082-4800-9366-57d040021099" providerId="ADAL" clId="{7D2443E5-DFAE-462D-A75C-CC031E65FED2}" dt="2024-09-05T07:37:36.216" v="1606" actId="404"/>
          <ac:spMkLst>
            <pc:docMk/>
            <pc:sldMk cId="2712523109" sldId="264"/>
            <ac:spMk id="2" creationId="{988E1E9C-3C72-4B39-BEED-3291B3F70862}"/>
          </ac:spMkLst>
        </pc:spChg>
        <pc:spChg chg="mod">
          <ac:chgData name="Míšek Jakub" userId="65d0a735-6082-4800-9366-57d040021099" providerId="ADAL" clId="{7D2443E5-DFAE-462D-A75C-CC031E65FED2}" dt="2024-09-09T08:56:15.165" v="2784" actId="27636"/>
          <ac:spMkLst>
            <pc:docMk/>
            <pc:sldMk cId="2712523109" sldId="264"/>
            <ac:spMk id="3" creationId="{6D162166-A498-4070-ADBE-52BC082D1574}"/>
          </ac:spMkLst>
        </pc:spChg>
        <pc:spChg chg="add del mod">
          <ac:chgData name="Míšek Jakub" userId="65d0a735-6082-4800-9366-57d040021099" providerId="ADAL" clId="{7D2443E5-DFAE-462D-A75C-CC031E65FED2}" dt="2024-09-05T10:59:44.888" v="1992" actId="478"/>
          <ac:spMkLst>
            <pc:docMk/>
            <pc:sldMk cId="2712523109" sldId="264"/>
            <ac:spMk id="4" creationId="{341E32D8-0924-44DA-8A9E-1DFC8DC2886B}"/>
          </ac:spMkLst>
        </pc:spChg>
        <pc:picChg chg="add mod">
          <ac:chgData name="Míšek Jakub" userId="65d0a735-6082-4800-9366-57d040021099" providerId="ADAL" clId="{7D2443E5-DFAE-462D-A75C-CC031E65FED2}" dt="2024-09-09T08:56:19.131" v="2785" actId="1076"/>
          <ac:picMkLst>
            <pc:docMk/>
            <pc:sldMk cId="2712523109" sldId="264"/>
            <ac:picMk id="6" creationId="{66E35E08-1667-4048-BF15-DD0A1C68FBA6}"/>
          </ac:picMkLst>
        </pc:picChg>
        <pc:picChg chg="add del mod">
          <ac:chgData name="Míšek Jakub" userId="65d0a735-6082-4800-9366-57d040021099" providerId="ADAL" clId="{7D2443E5-DFAE-462D-A75C-CC031E65FED2}" dt="2024-09-05T11:00:44.041" v="2006"/>
          <ac:picMkLst>
            <pc:docMk/>
            <pc:sldMk cId="2712523109" sldId="264"/>
            <ac:picMk id="3074" creationId="{E63BB304-8B82-49AB-8AEB-C058F53505E1}"/>
          </ac:picMkLst>
        </pc:picChg>
      </pc:sldChg>
      <pc:sldChg chg="modSp add mod">
        <pc:chgData name="Míšek Jakub" userId="65d0a735-6082-4800-9366-57d040021099" providerId="ADAL" clId="{7D2443E5-DFAE-462D-A75C-CC031E65FED2}" dt="2024-09-12T07:01:55.060" v="4459" actId="1440"/>
        <pc:sldMkLst>
          <pc:docMk/>
          <pc:sldMk cId="2096558689" sldId="265"/>
        </pc:sldMkLst>
        <pc:spChg chg="mod">
          <ac:chgData name="Míšek Jakub" userId="65d0a735-6082-4800-9366-57d040021099" providerId="ADAL" clId="{7D2443E5-DFAE-462D-A75C-CC031E65FED2}" dt="2024-09-09T13:06:36.133" v="3518" actId="115"/>
          <ac:spMkLst>
            <pc:docMk/>
            <pc:sldMk cId="2096558689" sldId="265"/>
            <ac:spMk id="3" creationId="{6D162166-A498-4070-ADBE-52BC082D1574}"/>
          </ac:spMkLst>
        </pc:spChg>
        <pc:picChg chg="mod">
          <ac:chgData name="Míšek Jakub" userId="65d0a735-6082-4800-9366-57d040021099" providerId="ADAL" clId="{7D2443E5-DFAE-462D-A75C-CC031E65FED2}" dt="2024-09-12T07:01:55.060" v="4459" actId="1440"/>
          <ac:picMkLst>
            <pc:docMk/>
            <pc:sldMk cId="2096558689" sldId="265"/>
            <ac:picMk id="5" creationId="{15E79997-DD3A-4531-860D-FA1168E2EFE2}"/>
          </ac:picMkLst>
        </pc:picChg>
      </pc:sldChg>
      <pc:sldChg chg="addSp delSp modSp add mod">
        <pc:chgData name="Míšek Jakub" userId="65d0a735-6082-4800-9366-57d040021099" providerId="ADAL" clId="{7D2443E5-DFAE-462D-A75C-CC031E65FED2}" dt="2024-09-09T08:29:20.346" v="2638" actId="1076"/>
        <pc:sldMkLst>
          <pc:docMk/>
          <pc:sldMk cId="4053801590" sldId="266"/>
        </pc:sldMkLst>
        <pc:spChg chg="del mod">
          <ac:chgData name="Míšek Jakub" userId="65d0a735-6082-4800-9366-57d040021099" providerId="ADAL" clId="{7D2443E5-DFAE-462D-A75C-CC031E65FED2}" dt="2024-09-05T12:28:21.891" v="2053" actId="478"/>
          <ac:spMkLst>
            <pc:docMk/>
            <pc:sldMk cId="4053801590" sldId="266"/>
            <ac:spMk id="3" creationId="{6D162166-A498-4070-ADBE-52BC082D1574}"/>
          </ac:spMkLst>
        </pc:spChg>
        <pc:spChg chg="add mod">
          <ac:chgData name="Míšek Jakub" userId="65d0a735-6082-4800-9366-57d040021099" providerId="ADAL" clId="{7D2443E5-DFAE-462D-A75C-CC031E65FED2}" dt="2024-09-05T13:20:01.291" v="2165" actId="1076"/>
          <ac:spMkLst>
            <pc:docMk/>
            <pc:sldMk cId="4053801590" sldId="266"/>
            <ac:spMk id="9" creationId="{35280822-FA47-4C0E-A42E-73239D6B29F9}"/>
          </ac:spMkLst>
        </pc:spChg>
        <pc:spChg chg="add mod topLvl">
          <ac:chgData name="Míšek Jakub" userId="65d0a735-6082-4800-9366-57d040021099" providerId="ADAL" clId="{7D2443E5-DFAE-462D-A75C-CC031E65FED2}" dt="2024-09-05T13:23:29.421" v="2228" actId="122"/>
          <ac:spMkLst>
            <pc:docMk/>
            <pc:sldMk cId="4053801590" sldId="266"/>
            <ac:spMk id="15" creationId="{FAADD71A-679D-4FEA-9AB6-72139047CED9}"/>
          </ac:spMkLst>
        </pc:spChg>
        <pc:spChg chg="add mod">
          <ac:chgData name="Míšek Jakub" userId="65d0a735-6082-4800-9366-57d040021099" providerId="ADAL" clId="{7D2443E5-DFAE-462D-A75C-CC031E65FED2}" dt="2024-09-05T13:22:14.433" v="2188" actId="1076"/>
          <ac:spMkLst>
            <pc:docMk/>
            <pc:sldMk cId="4053801590" sldId="266"/>
            <ac:spMk id="18" creationId="{658F4F4F-72DB-4A64-AE1D-BA9DC1341A37}"/>
          </ac:spMkLst>
        </pc:spChg>
        <pc:spChg chg="add mod">
          <ac:chgData name="Míšek Jakub" userId="65d0a735-6082-4800-9366-57d040021099" providerId="ADAL" clId="{7D2443E5-DFAE-462D-A75C-CC031E65FED2}" dt="2024-09-05T13:22:38.124" v="2207" actId="20577"/>
          <ac:spMkLst>
            <pc:docMk/>
            <pc:sldMk cId="4053801590" sldId="266"/>
            <ac:spMk id="20" creationId="{BD3A94B0-F684-45C0-9952-328B0466491F}"/>
          </ac:spMkLst>
        </pc:spChg>
        <pc:spChg chg="add mod">
          <ac:chgData name="Míšek Jakub" userId="65d0a735-6082-4800-9366-57d040021099" providerId="ADAL" clId="{7D2443E5-DFAE-462D-A75C-CC031E65FED2}" dt="2024-09-05T13:23:26.429" v="2227" actId="122"/>
          <ac:spMkLst>
            <pc:docMk/>
            <pc:sldMk cId="4053801590" sldId="266"/>
            <ac:spMk id="25" creationId="{C6743BC8-2792-4BF2-B6F1-6FDD8489A25C}"/>
          </ac:spMkLst>
        </pc:spChg>
        <pc:spChg chg="add mod">
          <ac:chgData name="Míšek Jakub" userId="65d0a735-6082-4800-9366-57d040021099" providerId="ADAL" clId="{7D2443E5-DFAE-462D-A75C-CC031E65FED2}" dt="2024-09-05T13:24:55.572" v="2268" actId="1038"/>
          <ac:spMkLst>
            <pc:docMk/>
            <pc:sldMk cId="4053801590" sldId="266"/>
            <ac:spMk id="28" creationId="{D7327D0E-C4E6-4FD0-8657-4C237E99E53D}"/>
          </ac:spMkLst>
        </pc:spChg>
        <pc:spChg chg="add mod">
          <ac:chgData name="Míšek Jakub" userId="65d0a735-6082-4800-9366-57d040021099" providerId="ADAL" clId="{7D2443E5-DFAE-462D-A75C-CC031E65FED2}" dt="2024-09-05T13:29:28.642" v="2350" actId="20577"/>
          <ac:spMkLst>
            <pc:docMk/>
            <pc:sldMk cId="4053801590" sldId="266"/>
            <ac:spMk id="32" creationId="{723F70AC-B37C-4DE8-A9DD-F3BD71CB1241}"/>
          </ac:spMkLst>
        </pc:spChg>
        <pc:spChg chg="add mod">
          <ac:chgData name="Míšek Jakub" userId="65d0a735-6082-4800-9366-57d040021099" providerId="ADAL" clId="{7D2443E5-DFAE-462D-A75C-CC031E65FED2}" dt="2024-09-05T13:25:34.017" v="2278" actId="1076"/>
          <ac:spMkLst>
            <pc:docMk/>
            <pc:sldMk cId="4053801590" sldId="266"/>
            <ac:spMk id="35" creationId="{FB8D42AF-4833-4135-8A99-0512C5839205}"/>
          </ac:spMkLst>
        </pc:spChg>
        <pc:spChg chg="add mod">
          <ac:chgData name="Míšek Jakub" userId="65d0a735-6082-4800-9366-57d040021099" providerId="ADAL" clId="{7D2443E5-DFAE-462D-A75C-CC031E65FED2}" dt="2024-09-06T09:14:04.746" v="2455" actId="14100"/>
          <ac:spMkLst>
            <pc:docMk/>
            <pc:sldMk cId="4053801590" sldId="266"/>
            <ac:spMk id="37" creationId="{B63DC082-1009-47FE-9240-678B06F4ADEC}"/>
          </ac:spMkLst>
        </pc:spChg>
        <pc:spChg chg="add mod">
          <ac:chgData name="Míšek Jakub" userId="65d0a735-6082-4800-9366-57d040021099" providerId="ADAL" clId="{7D2443E5-DFAE-462D-A75C-CC031E65FED2}" dt="2024-09-06T09:15:58.845" v="2475" actId="122"/>
          <ac:spMkLst>
            <pc:docMk/>
            <pc:sldMk cId="4053801590" sldId="266"/>
            <ac:spMk id="40" creationId="{3D98EE2F-0F66-4F8E-981C-531EB1961D89}"/>
          </ac:spMkLst>
        </pc:spChg>
        <pc:spChg chg="add mod">
          <ac:chgData name="Míšek Jakub" userId="65d0a735-6082-4800-9366-57d040021099" providerId="ADAL" clId="{7D2443E5-DFAE-462D-A75C-CC031E65FED2}" dt="2024-09-09T08:29:20.346" v="2638" actId="1076"/>
          <ac:spMkLst>
            <pc:docMk/>
            <pc:sldMk cId="4053801590" sldId="266"/>
            <ac:spMk id="42" creationId="{F94A5285-8FDE-4B87-AE3C-28FC19402CB3}"/>
          </ac:spMkLst>
        </pc:spChg>
        <pc:spChg chg="add mod">
          <ac:chgData name="Míšek Jakub" userId="65d0a735-6082-4800-9366-57d040021099" providerId="ADAL" clId="{7D2443E5-DFAE-462D-A75C-CC031E65FED2}" dt="2024-09-06T09:16:39.071" v="2489" actId="1076"/>
          <ac:spMkLst>
            <pc:docMk/>
            <pc:sldMk cId="4053801590" sldId="266"/>
            <ac:spMk id="45" creationId="{D5F4DF0F-4792-459D-9195-A7411EE8563C}"/>
          </ac:spMkLst>
        </pc:spChg>
        <pc:spChg chg="add mod">
          <ac:chgData name="Míšek Jakub" userId="65d0a735-6082-4800-9366-57d040021099" providerId="ADAL" clId="{7D2443E5-DFAE-462D-A75C-CC031E65FED2}" dt="2024-09-05T13:28:59.680" v="2338" actId="1076"/>
          <ac:spMkLst>
            <pc:docMk/>
            <pc:sldMk cId="4053801590" sldId="266"/>
            <ac:spMk id="46" creationId="{C9BAE97E-4D03-4052-AF14-8F87255307DF}"/>
          </ac:spMkLst>
        </pc:spChg>
        <pc:spChg chg="add mod">
          <ac:chgData name="Míšek Jakub" userId="65d0a735-6082-4800-9366-57d040021099" providerId="ADAL" clId="{7D2443E5-DFAE-462D-A75C-CC031E65FED2}" dt="2024-09-05T13:30:19.072" v="2389" actId="14100"/>
          <ac:spMkLst>
            <pc:docMk/>
            <pc:sldMk cId="4053801590" sldId="266"/>
            <ac:spMk id="49" creationId="{71C0B9E5-4E30-484F-99D3-158C01F16AA6}"/>
          </ac:spMkLst>
        </pc:spChg>
        <pc:spChg chg="add mod">
          <ac:chgData name="Míšek Jakub" userId="65d0a735-6082-4800-9366-57d040021099" providerId="ADAL" clId="{7D2443E5-DFAE-462D-A75C-CC031E65FED2}" dt="2024-09-05T13:32:11.664" v="2430" actId="1076"/>
          <ac:spMkLst>
            <pc:docMk/>
            <pc:sldMk cId="4053801590" sldId="266"/>
            <ac:spMk id="52" creationId="{2E620676-ADF3-4141-9922-8E6FD3F050CB}"/>
          </ac:spMkLst>
        </pc:spChg>
        <pc:spChg chg="add mod">
          <ac:chgData name="Míšek Jakub" userId="65d0a735-6082-4800-9366-57d040021099" providerId="ADAL" clId="{7D2443E5-DFAE-462D-A75C-CC031E65FED2}" dt="2024-09-06T09:17:17.613" v="2506" actId="1076"/>
          <ac:spMkLst>
            <pc:docMk/>
            <pc:sldMk cId="4053801590" sldId="266"/>
            <ac:spMk id="53" creationId="{14DDF84C-EF1A-44EB-B92C-F036D77A1CA2}"/>
          </ac:spMkLst>
        </pc:spChg>
        <pc:spChg chg="add mod">
          <ac:chgData name="Míšek Jakub" userId="65d0a735-6082-4800-9366-57d040021099" providerId="ADAL" clId="{7D2443E5-DFAE-462D-A75C-CC031E65FED2}" dt="2024-09-09T08:27:01.539" v="2561" actId="1076"/>
          <ac:spMkLst>
            <pc:docMk/>
            <pc:sldMk cId="4053801590" sldId="266"/>
            <ac:spMk id="55" creationId="{1592C19A-ED5E-426D-96A2-9920FB835249}"/>
          </ac:spMkLst>
        </pc:spChg>
        <pc:spChg chg="add mod">
          <ac:chgData name="Míšek Jakub" userId="65d0a735-6082-4800-9366-57d040021099" providerId="ADAL" clId="{7D2443E5-DFAE-462D-A75C-CC031E65FED2}" dt="2024-09-09T08:28:00.275" v="2586" actId="1076"/>
          <ac:spMkLst>
            <pc:docMk/>
            <pc:sldMk cId="4053801590" sldId="266"/>
            <ac:spMk id="56" creationId="{223774C9-03ED-478D-8419-CB2D02054F6B}"/>
          </ac:spMkLst>
        </pc:spChg>
        <pc:spChg chg="add mod">
          <ac:chgData name="Míšek Jakub" userId="65d0a735-6082-4800-9366-57d040021099" providerId="ADAL" clId="{7D2443E5-DFAE-462D-A75C-CC031E65FED2}" dt="2024-09-09T08:28:10.142" v="2598" actId="20577"/>
          <ac:spMkLst>
            <pc:docMk/>
            <pc:sldMk cId="4053801590" sldId="266"/>
            <ac:spMk id="57" creationId="{7602E9BE-3669-42FB-A56F-65CB7DAB9F58}"/>
          </ac:spMkLst>
        </pc:spChg>
        <pc:spChg chg="add mod">
          <ac:chgData name="Míšek Jakub" userId="65d0a735-6082-4800-9366-57d040021099" providerId="ADAL" clId="{7D2443E5-DFAE-462D-A75C-CC031E65FED2}" dt="2024-09-09T08:28:20.244" v="2608" actId="20577"/>
          <ac:spMkLst>
            <pc:docMk/>
            <pc:sldMk cId="4053801590" sldId="266"/>
            <ac:spMk id="58" creationId="{A9A5686D-E1A4-4F7D-9AE7-8CCBAA5C6E3C}"/>
          </ac:spMkLst>
        </pc:spChg>
        <pc:spChg chg="add mod">
          <ac:chgData name="Míšek Jakub" userId="65d0a735-6082-4800-9366-57d040021099" providerId="ADAL" clId="{7D2443E5-DFAE-462D-A75C-CC031E65FED2}" dt="2024-09-09T08:28:38.600" v="2621" actId="20577"/>
          <ac:spMkLst>
            <pc:docMk/>
            <pc:sldMk cId="4053801590" sldId="266"/>
            <ac:spMk id="59" creationId="{A978DD0B-73B9-49C2-84D0-5D90917AC356}"/>
          </ac:spMkLst>
        </pc:spChg>
        <pc:grpChg chg="add del mod">
          <ac:chgData name="Míšek Jakub" userId="65d0a735-6082-4800-9366-57d040021099" providerId="ADAL" clId="{7D2443E5-DFAE-462D-A75C-CC031E65FED2}" dt="2024-09-05T13:20:43.562" v="2171" actId="165"/>
          <ac:grpSpMkLst>
            <pc:docMk/>
            <pc:sldMk cId="4053801590" sldId="266"/>
            <ac:grpSpMk id="11" creationId="{C88069CC-6EE1-42FF-9BB5-B09FDB50F18D}"/>
          </ac:grpSpMkLst>
        </pc:grpChg>
        <pc:grpChg chg="add mod">
          <ac:chgData name="Míšek Jakub" userId="65d0a735-6082-4800-9366-57d040021099" providerId="ADAL" clId="{7D2443E5-DFAE-462D-A75C-CC031E65FED2}" dt="2024-09-05T13:21:27.290" v="2177" actId="1076"/>
          <ac:grpSpMkLst>
            <pc:docMk/>
            <pc:sldMk cId="4053801590" sldId="266"/>
            <ac:grpSpMk id="12" creationId="{DF152B57-6972-4275-B670-ACCD942E3DE0}"/>
          </ac:grpSpMkLst>
        </pc:grpChg>
        <pc:picChg chg="del">
          <ac:chgData name="Míšek Jakub" userId="65d0a735-6082-4800-9366-57d040021099" providerId="ADAL" clId="{7D2443E5-DFAE-462D-A75C-CC031E65FED2}" dt="2024-09-05T12:28:18.890" v="2052" actId="478"/>
          <ac:picMkLst>
            <pc:docMk/>
            <pc:sldMk cId="4053801590" sldId="266"/>
            <ac:picMk id="5" creationId="{15E79997-DD3A-4531-860D-FA1168E2EFE2}"/>
          </ac:picMkLst>
        </pc:picChg>
        <pc:picChg chg="add mod">
          <ac:chgData name="Míšek Jakub" userId="65d0a735-6082-4800-9366-57d040021099" providerId="ADAL" clId="{7D2443E5-DFAE-462D-A75C-CC031E65FED2}" dt="2024-09-05T13:16:48.315" v="2078" actId="1076"/>
          <ac:picMkLst>
            <pc:docMk/>
            <pc:sldMk cId="4053801590" sldId="266"/>
            <ac:picMk id="6" creationId="{781E070A-2C83-451E-91A6-A4801C9E8631}"/>
          </ac:picMkLst>
        </pc:picChg>
        <pc:picChg chg="add mod">
          <ac:chgData name="Míšek Jakub" userId="65d0a735-6082-4800-9366-57d040021099" providerId="ADAL" clId="{7D2443E5-DFAE-462D-A75C-CC031E65FED2}" dt="2024-09-05T13:16:36.723" v="2075" actId="1076"/>
          <ac:picMkLst>
            <pc:docMk/>
            <pc:sldMk cId="4053801590" sldId="266"/>
            <ac:picMk id="4098" creationId="{EDCBAB0B-138B-468F-B041-4204AB8962CE}"/>
          </ac:picMkLst>
        </pc:picChg>
        <pc:picChg chg="add mod topLvl">
          <ac:chgData name="Míšek Jakub" userId="65d0a735-6082-4800-9366-57d040021099" providerId="ADAL" clId="{7D2443E5-DFAE-462D-A75C-CC031E65FED2}" dt="2024-09-05T13:21:27.290" v="2177" actId="1076"/>
          <ac:picMkLst>
            <pc:docMk/>
            <pc:sldMk cId="4053801590" sldId="266"/>
            <ac:picMk id="4100" creationId="{0137956C-6BE6-45C3-840A-462700C93C6F}"/>
          </ac:picMkLst>
        </pc:picChg>
        <pc:picChg chg="add del">
          <ac:chgData name="Míšek Jakub" userId="65d0a735-6082-4800-9366-57d040021099" providerId="ADAL" clId="{7D2443E5-DFAE-462D-A75C-CC031E65FED2}" dt="2024-09-05T13:16:09.061" v="2071" actId="478"/>
          <ac:picMkLst>
            <pc:docMk/>
            <pc:sldMk cId="4053801590" sldId="266"/>
            <ac:picMk id="4102" creationId="{2C8F2C48-ADCC-4673-8F8D-62C4C3291A92}"/>
          </ac:picMkLst>
        </pc:picChg>
        <pc:cxnChg chg="add mod topLvl">
          <ac:chgData name="Míšek Jakub" userId="65d0a735-6082-4800-9366-57d040021099" providerId="ADAL" clId="{7D2443E5-DFAE-462D-A75C-CC031E65FED2}" dt="2024-09-05T13:21:27.290" v="2177" actId="1076"/>
          <ac:cxnSpMkLst>
            <pc:docMk/>
            <pc:sldMk cId="4053801590" sldId="266"/>
            <ac:cxnSpMk id="8" creationId="{BC1D727C-95C0-40A9-A96D-D9144E56E549}"/>
          </ac:cxnSpMkLst>
        </pc:cxnChg>
        <pc:cxnChg chg="add mod topLvl">
          <ac:chgData name="Míšek Jakub" userId="65d0a735-6082-4800-9366-57d040021099" providerId="ADAL" clId="{7D2443E5-DFAE-462D-A75C-CC031E65FED2}" dt="2024-09-05T13:22:17.796" v="2189" actId="1036"/>
          <ac:cxnSpMkLst>
            <pc:docMk/>
            <pc:sldMk cId="4053801590" sldId="266"/>
            <ac:cxnSpMk id="13" creationId="{5B164A88-9BE6-46B4-8A54-967FC9CBD374}"/>
          </ac:cxnSpMkLst>
        </pc:cxnChg>
        <pc:cxnChg chg="add mod">
          <ac:chgData name="Míšek Jakub" userId="65d0a735-6082-4800-9366-57d040021099" providerId="ADAL" clId="{7D2443E5-DFAE-462D-A75C-CC031E65FED2}" dt="2024-09-05T13:22:27.059" v="2197" actId="1035"/>
          <ac:cxnSpMkLst>
            <pc:docMk/>
            <pc:sldMk cId="4053801590" sldId="266"/>
            <ac:cxnSpMk id="19" creationId="{6FF45B76-A38D-437E-932D-790242A0F36C}"/>
          </ac:cxnSpMkLst>
        </pc:cxnChg>
        <pc:cxnChg chg="add mod">
          <ac:chgData name="Míšek Jakub" userId="65d0a735-6082-4800-9366-57d040021099" providerId="ADAL" clId="{7D2443E5-DFAE-462D-A75C-CC031E65FED2}" dt="2024-09-05T13:22:54.138" v="2210" actId="14100"/>
          <ac:cxnSpMkLst>
            <pc:docMk/>
            <pc:sldMk cId="4053801590" sldId="266"/>
            <ac:cxnSpMk id="21" creationId="{A4FBB2D6-1123-4A36-A67A-8A5B21653AA1}"/>
          </ac:cxnSpMkLst>
        </pc:cxnChg>
        <pc:cxnChg chg="add mod">
          <ac:chgData name="Míšek Jakub" userId="65d0a735-6082-4800-9366-57d040021099" providerId="ADAL" clId="{7D2443E5-DFAE-462D-A75C-CC031E65FED2}" dt="2024-09-05T13:23:05.746" v="2213" actId="14100"/>
          <ac:cxnSpMkLst>
            <pc:docMk/>
            <pc:sldMk cId="4053801590" sldId="266"/>
            <ac:cxnSpMk id="23" creationId="{7935373A-267F-4AD0-B888-2DEA9D3A92CE}"/>
          </ac:cxnSpMkLst>
        </pc:cxnChg>
        <pc:cxnChg chg="add mod">
          <ac:chgData name="Míšek Jakub" userId="65d0a735-6082-4800-9366-57d040021099" providerId="ADAL" clId="{7D2443E5-DFAE-462D-A75C-CC031E65FED2}" dt="2024-09-05T13:24:16.538" v="2247" actId="14100"/>
          <ac:cxnSpMkLst>
            <pc:docMk/>
            <pc:sldMk cId="4053801590" sldId="266"/>
            <ac:cxnSpMk id="26" creationId="{DF29185C-77F8-4F15-860C-F8ECBA61716B}"/>
          </ac:cxnSpMkLst>
        </pc:cxnChg>
        <pc:cxnChg chg="add mod">
          <ac:chgData name="Míšek Jakub" userId="65d0a735-6082-4800-9366-57d040021099" providerId="ADAL" clId="{7D2443E5-DFAE-462D-A75C-CC031E65FED2}" dt="2024-09-05T13:24:29.906" v="2250" actId="14100"/>
          <ac:cxnSpMkLst>
            <pc:docMk/>
            <pc:sldMk cId="4053801590" sldId="266"/>
            <ac:cxnSpMk id="30" creationId="{96CD7A92-6E1F-4962-BA4B-348E37F5EFC2}"/>
          </ac:cxnSpMkLst>
        </pc:cxnChg>
        <pc:cxnChg chg="add mod">
          <ac:chgData name="Míšek Jakub" userId="65d0a735-6082-4800-9366-57d040021099" providerId="ADAL" clId="{7D2443E5-DFAE-462D-A75C-CC031E65FED2}" dt="2024-09-05T13:25:20.129" v="2271" actId="14100"/>
          <ac:cxnSpMkLst>
            <pc:docMk/>
            <pc:sldMk cId="4053801590" sldId="266"/>
            <ac:cxnSpMk id="33" creationId="{3ECB0A42-09F9-480D-9DFC-9AF82159FF6D}"/>
          </ac:cxnSpMkLst>
        </pc:cxnChg>
        <pc:cxnChg chg="add mod">
          <ac:chgData name="Míšek Jakub" userId="65d0a735-6082-4800-9366-57d040021099" providerId="ADAL" clId="{7D2443E5-DFAE-462D-A75C-CC031E65FED2}" dt="2024-09-06T09:13:46.851" v="2434" actId="14100"/>
          <ac:cxnSpMkLst>
            <pc:docMk/>
            <pc:sldMk cId="4053801590" sldId="266"/>
            <ac:cxnSpMk id="34" creationId="{64235E87-67A5-466E-8312-6ECBCE3CCD72}"/>
          </ac:cxnSpMkLst>
        </pc:cxnChg>
        <pc:cxnChg chg="add mod">
          <ac:chgData name="Míšek Jakub" userId="65d0a735-6082-4800-9366-57d040021099" providerId="ADAL" clId="{7D2443E5-DFAE-462D-A75C-CC031E65FED2}" dt="2024-09-05T13:28:24.321" v="2321" actId="14100"/>
          <ac:cxnSpMkLst>
            <pc:docMk/>
            <pc:sldMk cId="4053801590" sldId="266"/>
            <ac:cxnSpMk id="36" creationId="{2F74FE70-7741-4423-B260-2EA57FCF0317}"/>
          </ac:cxnSpMkLst>
        </pc:cxnChg>
        <pc:cxnChg chg="add mod">
          <ac:chgData name="Míšek Jakub" userId="65d0a735-6082-4800-9366-57d040021099" providerId="ADAL" clId="{7D2443E5-DFAE-462D-A75C-CC031E65FED2}" dt="2024-09-06T09:15:37.124" v="2462" actId="14100"/>
          <ac:cxnSpMkLst>
            <pc:docMk/>
            <pc:sldMk cId="4053801590" sldId="266"/>
            <ac:cxnSpMk id="38" creationId="{2C588559-1257-4F85-BF9E-895AABD3E4BD}"/>
          </ac:cxnSpMkLst>
        </pc:cxnChg>
        <pc:cxnChg chg="add mod">
          <ac:chgData name="Míšek Jakub" userId="65d0a735-6082-4800-9366-57d040021099" providerId="ADAL" clId="{7D2443E5-DFAE-462D-A75C-CC031E65FED2}" dt="2024-09-09T08:28:47.328" v="2622" actId="1036"/>
          <ac:cxnSpMkLst>
            <pc:docMk/>
            <pc:sldMk cId="4053801590" sldId="266"/>
            <ac:cxnSpMk id="39" creationId="{B5643438-2AA2-487B-B73C-A83F87B8B794}"/>
          </ac:cxnSpMkLst>
        </pc:cxnChg>
        <pc:cxnChg chg="add mod">
          <ac:chgData name="Míšek Jakub" userId="65d0a735-6082-4800-9366-57d040021099" providerId="ADAL" clId="{7D2443E5-DFAE-462D-A75C-CC031E65FED2}" dt="2024-09-06T09:16:17.618" v="2479" actId="14100"/>
          <ac:cxnSpMkLst>
            <pc:docMk/>
            <pc:sldMk cId="4053801590" sldId="266"/>
            <ac:cxnSpMk id="41" creationId="{3BEAECD4-4287-4652-87BA-1222B5701ACC}"/>
          </ac:cxnSpMkLst>
        </pc:cxnChg>
        <pc:cxnChg chg="add mod">
          <ac:chgData name="Míšek Jakub" userId="65d0a735-6082-4800-9366-57d040021099" providerId="ADAL" clId="{7D2443E5-DFAE-462D-A75C-CC031E65FED2}" dt="2024-09-09T08:26:33.567" v="2538" actId="14100"/>
          <ac:cxnSpMkLst>
            <pc:docMk/>
            <pc:sldMk cId="4053801590" sldId="266"/>
            <ac:cxnSpMk id="43" creationId="{940B6C8C-9488-45C0-B400-560DF3B81DE1}"/>
          </ac:cxnSpMkLst>
        </pc:cxnChg>
        <pc:cxnChg chg="add mod">
          <ac:chgData name="Míšek Jakub" userId="65d0a735-6082-4800-9366-57d040021099" providerId="ADAL" clId="{7D2443E5-DFAE-462D-A75C-CC031E65FED2}" dt="2024-09-05T13:28:34.880" v="2324" actId="14100"/>
          <ac:cxnSpMkLst>
            <pc:docMk/>
            <pc:sldMk cId="4053801590" sldId="266"/>
            <ac:cxnSpMk id="44" creationId="{88EAA2C1-7CE9-4068-802A-D03C432BD88F}"/>
          </ac:cxnSpMkLst>
        </pc:cxnChg>
        <pc:cxnChg chg="add mod">
          <ac:chgData name="Míšek Jakub" userId="65d0a735-6082-4800-9366-57d040021099" providerId="ADAL" clId="{7D2443E5-DFAE-462D-A75C-CC031E65FED2}" dt="2024-09-05T13:29:53.185" v="2353" actId="14100"/>
          <ac:cxnSpMkLst>
            <pc:docMk/>
            <pc:sldMk cId="4053801590" sldId="266"/>
            <ac:cxnSpMk id="47" creationId="{4218B62F-03F5-493C-B39C-D86CD17C9A8D}"/>
          </ac:cxnSpMkLst>
        </pc:cxnChg>
        <pc:cxnChg chg="add mod">
          <ac:chgData name="Míšek Jakub" userId="65d0a735-6082-4800-9366-57d040021099" providerId="ADAL" clId="{7D2443E5-DFAE-462D-A75C-CC031E65FED2}" dt="2024-09-06T09:16:58.247" v="2496" actId="14100"/>
          <ac:cxnSpMkLst>
            <pc:docMk/>
            <pc:sldMk cId="4053801590" sldId="266"/>
            <ac:cxnSpMk id="48" creationId="{E4B6EB55-1969-4682-89F8-10137D2356CB}"/>
          </ac:cxnSpMkLst>
        </pc:cxnChg>
        <pc:cxnChg chg="add mod">
          <ac:chgData name="Míšek Jakub" userId="65d0a735-6082-4800-9366-57d040021099" providerId="ADAL" clId="{7D2443E5-DFAE-462D-A75C-CC031E65FED2}" dt="2024-09-05T13:30:41.758" v="2392" actId="14100"/>
          <ac:cxnSpMkLst>
            <pc:docMk/>
            <pc:sldMk cId="4053801590" sldId="266"/>
            <ac:cxnSpMk id="50" creationId="{496EAAFA-CC6D-4859-8F5B-B1FE9C93FFC7}"/>
          </ac:cxnSpMkLst>
        </pc:cxnChg>
        <pc:cxnChg chg="add mod">
          <ac:chgData name="Míšek Jakub" userId="65d0a735-6082-4800-9366-57d040021099" providerId="ADAL" clId="{7D2443E5-DFAE-462D-A75C-CC031E65FED2}" dt="2024-09-06T09:16:55.519" v="2495" actId="14100"/>
          <ac:cxnSpMkLst>
            <pc:docMk/>
            <pc:sldMk cId="4053801590" sldId="266"/>
            <ac:cxnSpMk id="51" creationId="{8F7F1888-FE48-4877-808C-73D559E2903E}"/>
          </ac:cxnSpMkLst>
        </pc:cxnChg>
        <pc:cxnChg chg="add mod">
          <ac:chgData name="Míšek Jakub" userId="65d0a735-6082-4800-9366-57d040021099" providerId="ADAL" clId="{7D2443E5-DFAE-462D-A75C-CC031E65FED2}" dt="2024-09-09T08:26:46.581" v="2541" actId="14100"/>
          <ac:cxnSpMkLst>
            <pc:docMk/>
            <pc:sldMk cId="4053801590" sldId="266"/>
            <ac:cxnSpMk id="54" creationId="{341BC682-9621-450A-BAC8-9C01DC87AC1E}"/>
          </ac:cxnSpMkLst>
        </pc:cxnChg>
      </pc:sldChg>
      <pc:sldChg chg="addSp delSp modSp new mod">
        <pc:chgData name="Míšek Jakub" userId="65d0a735-6082-4800-9366-57d040021099" providerId="ADAL" clId="{7D2443E5-DFAE-462D-A75C-CC031E65FED2}" dt="2024-09-18T09:16:31.300" v="11717" actId="1076"/>
        <pc:sldMkLst>
          <pc:docMk/>
          <pc:sldMk cId="2719711708" sldId="267"/>
        </pc:sldMkLst>
        <pc:spChg chg="mod">
          <ac:chgData name="Míšek Jakub" userId="65d0a735-6082-4800-9366-57d040021099" providerId="ADAL" clId="{7D2443E5-DFAE-462D-A75C-CC031E65FED2}" dt="2024-09-06T12:01:15.689" v="2534" actId="122"/>
          <ac:spMkLst>
            <pc:docMk/>
            <pc:sldMk cId="2719711708" sldId="267"/>
            <ac:spMk id="2" creationId="{F8FCB5DA-CE7E-4312-87A0-9108D2834C95}"/>
          </ac:spMkLst>
        </pc:spChg>
        <pc:spChg chg="del">
          <ac:chgData name="Míšek Jakub" userId="65d0a735-6082-4800-9366-57d040021099" providerId="ADAL" clId="{7D2443E5-DFAE-462D-A75C-CC031E65FED2}" dt="2024-09-12T06:58:52.937" v="4396" actId="478"/>
          <ac:spMkLst>
            <pc:docMk/>
            <pc:sldMk cId="2719711708" sldId="267"/>
            <ac:spMk id="3" creationId="{89EEE1FD-68A9-453C-AF71-E08A631746F9}"/>
          </ac:spMkLst>
        </pc:spChg>
        <pc:picChg chg="add mod">
          <ac:chgData name="Míšek Jakub" userId="65d0a735-6082-4800-9366-57d040021099" providerId="ADAL" clId="{7D2443E5-DFAE-462D-A75C-CC031E65FED2}" dt="2024-09-18T09:16:31.300" v="11717" actId="1076"/>
          <ac:picMkLst>
            <pc:docMk/>
            <pc:sldMk cId="2719711708" sldId="267"/>
            <ac:picMk id="1026" creationId="{F38B30CD-0701-4E92-B822-71C8503D4B74}"/>
          </ac:picMkLst>
        </pc:picChg>
      </pc:sldChg>
      <pc:sldChg chg="addSp delSp modSp add mod">
        <pc:chgData name="Míšek Jakub" userId="65d0a735-6082-4800-9366-57d040021099" providerId="ADAL" clId="{7D2443E5-DFAE-462D-A75C-CC031E65FED2}" dt="2024-09-09T12:57:51.893" v="3420" actId="1076"/>
        <pc:sldMkLst>
          <pc:docMk/>
          <pc:sldMk cId="783004697" sldId="268"/>
        </pc:sldMkLst>
        <pc:spChg chg="mod">
          <ac:chgData name="Míšek Jakub" userId="65d0a735-6082-4800-9366-57d040021099" providerId="ADAL" clId="{7D2443E5-DFAE-462D-A75C-CC031E65FED2}" dt="2024-09-09T08:32:23.361" v="2670" actId="20577"/>
          <ac:spMkLst>
            <pc:docMk/>
            <pc:sldMk cId="783004697" sldId="268"/>
            <ac:spMk id="2" creationId="{988E1E9C-3C72-4B39-BEED-3291B3F70862}"/>
          </ac:spMkLst>
        </pc:spChg>
        <pc:spChg chg="mod">
          <ac:chgData name="Míšek Jakub" userId="65d0a735-6082-4800-9366-57d040021099" providerId="ADAL" clId="{7D2443E5-DFAE-462D-A75C-CC031E65FED2}" dt="2024-09-09T12:54:08.587" v="3339" actId="207"/>
          <ac:spMkLst>
            <pc:docMk/>
            <pc:sldMk cId="783004697" sldId="268"/>
            <ac:spMk id="3" creationId="{6D162166-A498-4070-ADBE-52BC082D1574}"/>
          </ac:spMkLst>
        </pc:spChg>
        <pc:spChg chg="add mod">
          <ac:chgData name="Míšek Jakub" userId="65d0a735-6082-4800-9366-57d040021099" providerId="ADAL" clId="{7D2443E5-DFAE-462D-A75C-CC031E65FED2}" dt="2024-09-09T12:55:28.471" v="3362" actId="207"/>
          <ac:spMkLst>
            <pc:docMk/>
            <pc:sldMk cId="783004697" sldId="268"/>
            <ac:spMk id="4" creationId="{4BB5184F-3CF3-498A-8736-45FEDCF5493B}"/>
          </ac:spMkLst>
        </pc:spChg>
        <pc:spChg chg="add mod">
          <ac:chgData name="Míšek Jakub" userId="65d0a735-6082-4800-9366-57d040021099" providerId="ADAL" clId="{7D2443E5-DFAE-462D-A75C-CC031E65FED2}" dt="2024-09-09T12:53:11.533" v="3335" actId="27636"/>
          <ac:spMkLst>
            <pc:docMk/>
            <pc:sldMk cId="783004697" sldId="268"/>
            <ac:spMk id="7" creationId="{EB75EDAB-8665-48ED-8C29-89152978152F}"/>
          </ac:spMkLst>
        </pc:spChg>
        <pc:spChg chg="add mod">
          <ac:chgData name="Míšek Jakub" userId="65d0a735-6082-4800-9366-57d040021099" providerId="ADAL" clId="{7D2443E5-DFAE-462D-A75C-CC031E65FED2}" dt="2024-09-09T12:55:40.893" v="3366" actId="207"/>
          <ac:spMkLst>
            <pc:docMk/>
            <pc:sldMk cId="783004697" sldId="268"/>
            <ac:spMk id="8" creationId="{93349F64-1EF3-4EAD-A906-657CF056C408}"/>
          </ac:spMkLst>
        </pc:spChg>
        <pc:spChg chg="add mod">
          <ac:chgData name="Míšek Jakub" userId="65d0a735-6082-4800-9366-57d040021099" providerId="ADAL" clId="{7D2443E5-DFAE-462D-A75C-CC031E65FED2}" dt="2024-09-09T12:55:58.085" v="3370" actId="207"/>
          <ac:spMkLst>
            <pc:docMk/>
            <pc:sldMk cId="783004697" sldId="268"/>
            <ac:spMk id="9" creationId="{6FEC0237-FFE3-4BC1-A58E-6508A3D6B01D}"/>
          </ac:spMkLst>
        </pc:spChg>
        <pc:spChg chg="add mod">
          <ac:chgData name="Míšek Jakub" userId="65d0a735-6082-4800-9366-57d040021099" providerId="ADAL" clId="{7D2443E5-DFAE-462D-A75C-CC031E65FED2}" dt="2024-09-09T12:56:12.367" v="3374" actId="207"/>
          <ac:spMkLst>
            <pc:docMk/>
            <pc:sldMk cId="783004697" sldId="268"/>
            <ac:spMk id="10" creationId="{BDB38D32-5AB8-4452-BCCC-56FD53C45042}"/>
          </ac:spMkLst>
        </pc:spChg>
        <pc:spChg chg="add mod">
          <ac:chgData name="Míšek Jakub" userId="65d0a735-6082-4800-9366-57d040021099" providerId="ADAL" clId="{7D2443E5-DFAE-462D-A75C-CC031E65FED2}" dt="2024-09-09T12:56:29.367" v="3378" actId="207"/>
          <ac:spMkLst>
            <pc:docMk/>
            <pc:sldMk cId="783004697" sldId="268"/>
            <ac:spMk id="11" creationId="{1AE764E0-EA1F-49DB-A93C-848279DD89CE}"/>
          </ac:spMkLst>
        </pc:spChg>
        <pc:spChg chg="add mod">
          <ac:chgData name="Míšek Jakub" userId="65d0a735-6082-4800-9366-57d040021099" providerId="ADAL" clId="{7D2443E5-DFAE-462D-A75C-CC031E65FED2}" dt="2024-09-09T12:56:36.408" v="3380" actId="1076"/>
          <ac:spMkLst>
            <pc:docMk/>
            <pc:sldMk cId="783004697" sldId="268"/>
            <ac:spMk id="12" creationId="{681A9FCE-437D-4025-A7FC-CA02263A5BC6}"/>
          </ac:spMkLst>
        </pc:spChg>
        <pc:spChg chg="add mod">
          <ac:chgData name="Míšek Jakub" userId="65d0a735-6082-4800-9366-57d040021099" providerId="ADAL" clId="{7D2443E5-DFAE-462D-A75C-CC031E65FED2}" dt="2024-09-09T12:57:01.724" v="3393" actId="207"/>
          <ac:spMkLst>
            <pc:docMk/>
            <pc:sldMk cId="783004697" sldId="268"/>
            <ac:spMk id="13" creationId="{3CA67D1C-041F-4427-B388-2511B745BEAB}"/>
          </ac:spMkLst>
        </pc:spChg>
        <pc:spChg chg="add mod">
          <ac:chgData name="Míšek Jakub" userId="65d0a735-6082-4800-9366-57d040021099" providerId="ADAL" clId="{7D2443E5-DFAE-462D-A75C-CC031E65FED2}" dt="2024-09-09T12:57:51.893" v="3420" actId="1076"/>
          <ac:spMkLst>
            <pc:docMk/>
            <pc:sldMk cId="783004697" sldId="268"/>
            <ac:spMk id="14" creationId="{37ACC786-46B4-4A57-8968-42A46C4556B0}"/>
          </ac:spMkLst>
        </pc:spChg>
        <pc:picChg chg="del">
          <ac:chgData name="Míšek Jakub" userId="65d0a735-6082-4800-9366-57d040021099" providerId="ADAL" clId="{7D2443E5-DFAE-462D-A75C-CC031E65FED2}" dt="2024-09-09T08:49:25.178" v="2681" actId="478"/>
          <ac:picMkLst>
            <pc:docMk/>
            <pc:sldMk cId="783004697" sldId="268"/>
            <ac:picMk id="6" creationId="{66E35E08-1667-4048-BF15-DD0A1C68FBA6}"/>
          </ac:picMkLst>
        </pc:picChg>
        <pc:picChg chg="add mod">
          <ac:chgData name="Míšek Jakub" userId="65d0a735-6082-4800-9366-57d040021099" providerId="ADAL" clId="{7D2443E5-DFAE-462D-A75C-CC031E65FED2}" dt="2024-09-09T12:53:04.351" v="3332" actId="1076"/>
          <ac:picMkLst>
            <pc:docMk/>
            <pc:sldMk cId="783004697" sldId="268"/>
            <ac:picMk id="3074" creationId="{CAB70695-37E9-40CF-B105-5A3870B87549}"/>
          </ac:picMkLst>
        </pc:picChg>
      </pc:sldChg>
      <pc:sldChg chg="addSp delSp modSp add mod">
        <pc:chgData name="Míšek Jakub" userId="65d0a735-6082-4800-9366-57d040021099" providerId="ADAL" clId="{7D2443E5-DFAE-462D-A75C-CC031E65FED2}" dt="2024-09-16T07:39:59.211" v="6460" actId="1076"/>
        <pc:sldMkLst>
          <pc:docMk/>
          <pc:sldMk cId="2131166653" sldId="269"/>
        </pc:sldMkLst>
        <pc:spChg chg="mod">
          <ac:chgData name="Míšek Jakub" userId="65d0a735-6082-4800-9366-57d040021099" providerId="ADAL" clId="{7D2443E5-DFAE-462D-A75C-CC031E65FED2}" dt="2024-09-12T12:00:19.517" v="5250" actId="20577"/>
          <ac:spMkLst>
            <pc:docMk/>
            <pc:sldMk cId="2131166653" sldId="269"/>
            <ac:spMk id="2" creationId="{988E1E9C-3C72-4B39-BEED-3291B3F70862}"/>
          </ac:spMkLst>
        </pc:spChg>
        <pc:spChg chg="mod">
          <ac:chgData name="Míšek Jakub" userId="65d0a735-6082-4800-9366-57d040021099" providerId="ADAL" clId="{7D2443E5-DFAE-462D-A75C-CC031E65FED2}" dt="2024-09-16T07:39:50.368" v="6458" actId="20577"/>
          <ac:spMkLst>
            <pc:docMk/>
            <pc:sldMk cId="2131166653" sldId="269"/>
            <ac:spMk id="3" creationId="{6D162166-A498-4070-ADBE-52BC082D1574}"/>
          </ac:spMkLst>
        </pc:spChg>
        <pc:picChg chg="del">
          <ac:chgData name="Míšek Jakub" userId="65d0a735-6082-4800-9366-57d040021099" providerId="ADAL" clId="{7D2443E5-DFAE-462D-A75C-CC031E65FED2}" dt="2024-09-09T08:49:26.767" v="2682" actId="478"/>
          <ac:picMkLst>
            <pc:docMk/>
            <pc:sldMk cId="2131166653" sldId="269"/>
            <ac:picMk id="6" creationId="{66E35E08-1667-4048-BF15-DD0A1C68FBA6}"/>
          </ac:picMkLst>
        </pc:picChg>
        <pc:picChg chg="add mod">
          <ac:chgData name="Míšek Jakub" userId="65d0a735-6082-4800-9366-57d040021099" providerId="ADAL" clId="{7D2443E5-DFAE-462D-A75C-CC031E65FED2}" dt="2024-09-16T07:39:59.211" v="6460" actId="1076"/>
          <ac:picMkLst>
            <pc:docMk/>
            <pc:sldMk cId="2131166653" sldId="269"/>
            <ac:picMk id="1026" creationId="{FE2C2CC5-7B04-4FCB-B6F3-A9695F6BC9E0}"/>
          </ac:picMkLst>
        </pc:picChg>
        <pc:picChg chg="add mod">
          <ac:chgData name="Míšek Jakub" userId="65d0a735-6082-4800-9366-57d040021099" providerId="ADAL" clId="{7D2443E5-DFAE-462D-A75C-CC031E65FED2}" dt="2024-09-16T07:37:09.427" v="6375" actId="1076"/>
          <ac:picMkLst>
            <pc:docMk/>
            <pc:sldMk cId="2131166653" sldId="269"/>
            <ac:picMk id="1028" creationId="{EDBBA555-5E77-421A-9617-A1516DC5E3C1}"/>
          </ac:picMkLst>
        </pc:picChg>
      </pc:sldChg>
      <pc:sldChg chg="addSp delSp modSp add mod">
        <pc:chgData name="Míšek Jakub" userId="65d0a735-6082-4800-9366-57d040021099" providerId="ADAL" clId="{7D2443E5-DFAE-462D-A75C-CC031E65FED2}" dt="2024-09-09T13:06:16.134" v="3517" actId="20577"/>
        <pc:sldMkLst>
          <pc:docMk/>
          <pc:sldMk cId="256612103" sldId="270"/>
        </pc:sldMkLst>
        <pc:spChg chg="mod">
          <ac:chgData name="Míšek Jakub" userId="65d0a735-6082-4800-9366-57d040021099" providerId="ADAL" clId="{7D2443E5-DFAE-462D-A75C-CC031E65FED2}" dt="2024-09-09T08:49:20.385" v="2680"/>
          <ac:spMkLst>
            <pc:docMk/>
            <pc:sldMk cId="256612103" sldId="270"/>
            <ac:spMk id="2" creationId="{988E1E9C-3C72-4B39-BEED-3291B3F70862}"/>
          </ac:spMkLst>
        </pc:spChg>
        <pc:spChg chg="mod">
          <ac:chgData name="Míšek Jakub" userId="65d0a735-6082-4800-9366-57d040021099" providerId="ADAL" clId="{7D2443E5-DFAE-462D-A75C-CC031E65FED2}" dt="2024-09-09T13:06:16.134" v="3517" actId="20577"/>
          <ac:spMkLst>
            <pc:docMk/>
            <pc:sldMk cId="256612103" sldId="270"/>
            <ac:spMk id="3" creationId="{6D162166-A498-4070-ADBE-52BC082D1574}"/>
          </ac:spMkLst>
        </pc:spChg>
        <pc:spChg chg="add del mod">
          <ac:chgData name="Míšek Jakub" userId="65d0a735-6082-4800-9366-57d040021099" providerId="ADAL" clId="{7D2443E5-DFAE-462D-A75C-CC031E65FED2}" dt="2024-09-09T08:50:38.405" v="2691" actId="478"/>
          <ac:spMkLst>
            <pc:docMk/>
            <pc:sldMk cId="256612103" sldId="270"/>
            <ac:spMk id="4" creationId="{430A4416-0EC5-4BF8-81BD-A53D6E7CE9C2}"/>
          </ac:spMkLst>
        </pc:spChg>
        <pc:picChg chg="del">
          <ac:chgData name="Míšek Jakub" userId="65d0a735-6082-4800-9366-57d040021099" providerId="ADAL" clId="{7D2443E5-DFAE-462D-A75C-CC031E65FED2}" dt="2024-09-09T08:49:29.071" v="2683" actId="478"/>
          <ac:picMkLst>
            <pc:docMk/>
            <pc:sldMk cId="256612103" sldId="270"/>
            <ac:picMk id="6" creationId="{66E35E08-1667-4048-BF15-DD0A1C68FBA6}"/>
          </ac:picMkLst>
        </pc:picChg>
        <pc:picChg chg="add mod">
          <ac:chgData name="Míšek Jakub" userId="65d0a735-6082-4800-9366-57d040021099" providerId="ADAL" clId="{7D2443E5-DFAE-462D-A75C-CC031E65FED2}" dt="2024-09-09T08:50:49.981" v="2696" actId="14100"/>
          <ac:picMkLst>
            <pc:docMk/>
            <pc:sldMk cId="256612103" sldId="270"/>
            <ac:picMk id="1028" creationId="{B29A79FB-D4BD-497B-A9A9-405C59210468}"/>
          </ac:picMkLst>
        </pc:picChg>
        <pc:picChg chg="add del mod">
          <ac:chgData name="Míšek Jakub" userId="65d0a735-6082-4800-9366-57d040021099" providerId="ADAL" clId="{7D2443E5-DFAE-462D-A75C-CC031E65FED2}" dt="2024-09-09T09:16:46.712" v="2844" actId="21"/>
          <ac:picMkLst>
            <pc:docMk/>
            <pc:sldMk cId="256612103" sldId="270"/>
            <ac:picMk id="1030" creationId="{A88695A9-B879-437D-813F-BB8F605DE974}"/>
          </ac:picMkLst>
        </pc:picChg>
      </pc:sldChg>
      <pc:sldChg chg="delSp modSp add mod">
        <pc:chgData name="Míšek Jakub" userId="65d0a735-6082-4800-9366-57d040021099" providerId="ADAL" clId="{7D2443E5-DFAE-462D-A75C-CC031E65FED2}" dt="2024-09-09T09:28:12.014" v="2958" actId="20577"/>
        <pc:sldMkLst>
          <pc:docMk/>
          <pc:sldMk cId="1397508192" sldId="271"/>
        </pc:sldMkLst>
        <pc:spChg chg="mod">
          <ac:chgData name="Míšek Jakub" userId="65d0a735-6082-4800-9366-57d040021099" providerId="ADAL" clId="{7D2443E5-DFAE-462D-A75C-CC031E65FED2}" dt="2024-09-09T09:01:45.613" v="2833"/>
          <ac:spMkLst>
            <pc:docMk/>
            <pc:sldMk cId="1397508192" sldId="271"/>
            <ac:spMk id="2" creationId="{988E1E9C-3C72-4B39-BEED-3291B3F70862}"/>
          </ac:spMkLst>
        </pc:spChg>
        <pc:spChg chg="mod">
          <ac:chgData name="Míšek Jakub" userId="65d0a735-6082-4800-9366-57d040021099" providerId="ADAL" clId="{7D2443E5-DFAE-462D-A75C-CC031E65FED2}" dt="2024-09-09T09:28:12.014" v="2958" actId="20577"/>
          <ac:spMkLst>
            <pc:docMk/>
            <pc:sldMk cId="1397508192" sldId="271"/>
            <ac:spMk id="3" creationId="{6D162166-A498-4070-ADBE-52BC082D1574}"/>
          </ac:spMkLst>
        </pc:spChg>
        <pc:picChg chg="del">
          <ac:chgData name="Míšek Jakub" userId="65d0a735-6082-4800-9366-57d040021099" providerId="ADAL" clId="{7D2443E5-DFAE-462D-A75C-CC031E65FED2}" dt="2024-09-09T08:57:49.500" v="2792" actId="478"/>
          <ac:picMkLst>
            <pc:docMk/>
            <pc:sldMk cId="1397508192" sldId="271"/>
            <ac:picMk id="1028" creationId="{B29A79FB-D4BD-497B-A9A9-405C59210468}"/>
          </ac:picMkLst>
        </pc:picChg>
      </pc:sldChg>
      <pc:sldChg chg="modSp add mod">
        <pc:chgData name="Míšek Jakub" userId="65d0a735-6082-4800-9366-57d040021099" providerId="ADAL" clId="{7D2443E5-DFAE-462D-A75C-CC031E65FED2}" dt="2024-09-09T12:58:26.782" v="3421" actId="947"/>
        <pc:sldMkLst>
          <pc:docMk/>
          <pc:sldMk cId="880145657" sldId="272"/>
        </pc:sldMkLst>
        <pc:spChg chg="mod">
          <ac:chgData name="Míšek Jakub" userId="65d0a735-6082-4800-9366-57d040021099" providerId="ADAL" clId="{7D2443E5-DFAE-462D-A75C-CC031E65FED2}" dt="2024-09-09T12:58:26.782" v="3421" actId="947"/>
          <ac:spMkLst>
            <pc:docMk/>
            <pc:sldMk cId="880145657" sldId="272"/>
            <ac:spMk id="3" creationId="{6D162166-A498-4070-ADBE-52BC082D1574}"/>
          </ac:spMkLst>
        </pc:spChg>
      </pc:sldChg>
      <pc:sldChg chg="addSp delSp modSp add mod">
        <pc:chgData name="Míšek Jakub" userId="65d0a735-6082-4800-9366-57d040021099" providerId="ADAL" clId="{7D2443E5-DFAE-462D-A75C-CC031E65FED2}" dt="2024-09-16T07:10:08.232" v="5761" actId="12"/>
        <pc:sldMkLst>
          <pc:docMk/>
          <pc:sldMk cId="4054618902" sldId="273"/>
        </pc:sldMkLst>
        <pc:spChg chg="mod">
          <ac:chgData name="Míšek Jakub" userId="65d0a735-6082-4800-9366-57d040021099" providerId="ADAL" clId="{7D2443E5-DFAE-462D-A75C-CC031E65FED2}" dt="2024-09-09T09:28:41.182" v="2962"/>
          <ac:spMkLst>
            <pc:docMk/>
            <pc:sldMk cId="4054618902" sldId="273"/>
            <ac:spMk id="2" creationId="{988E1E9C-3C72-4B39-BEED-3291B3F70862}"/>
          </ac:spMkLst>
        </pc:spChg>
        <pc:spChg chg="mod">
          <ac:chgData name="Míšek Jakub" userId="65d0a735-6082-4800-9366-57d040021099" providerId="ADAL" clId="{7D2443E5-DFAE-462D-A75C-CC031E65FED2}" dt="2024-09-16T07:10:08.232" v="5761" actId="12"/>
          <ac:spMkLst>
            <pc:docMk/>
            <pc:sldMk cId="4054618902" sldId="273"/>
            <ac:spMk id="3" creationId="{6D162166-A498-4070-ADBE-52BC082D1574}"/>
          </ac:spMkLst>
        </pc:spChg>
        <pc:spChg chg="add del">
          <ac:chgData name="Míšek Jakub" userId="65d0a735-6082-4800-9366-57d040021099" providerId="ADAL" clId="{7D2443E5-DFAE-462D-A75C-CC031E65FED2}" dt="2024-09-09T09:33:58.344" v="3103" actId="478"/>
          <ac:spMkLst>
            <pc:docMk/>
            <pc:sldMk cId="4054618902" sldId="273"/>
            <ac:spMk id="4" creationId="{76902D07-77B5-4A7D-9D26-CB8FD371FA5A}"/>
          </ac:spMkLst>
        </pc:spChg>
        <pc:picChg chg="add mod">
          <ac:chgData name="Míšek Jakub" userId="65d0a735-6082-4800-9366-57d040021099" providerId="ADAL" clId="{7D2443E5-DFAE-462D-A75C-CC031E65FED2}" dt="2024-09-09T13:07:44.354" v="3520" actId="1076"/>
          <ac:picMkLst>
            <pc:docMk/>
            <pc:sldMk cId="4054618902" sldId="273"/>
            <ac:picMk id="2052" creationId="{1D8D9FC0-8BB1-40AA-8C6A-EEF9B3952001}"/>
          </ac:picMkLst>
        </pc:picChg>
      </pc:sldChg>
      <pc:sldChg chg="addSp delSp modSp add mod ord">
        <pc:chgData name="Míšek Jakub" userId="65d0a735-6082-4800-9366-57d040021099" providerId="ADAL" clId="{7D2443E5-DFAE-462D-A75C-CC031E65FED2}" dt="2024-09-16T06:25:24.266" v="5694" actId="6549"/>
        <pc:sldMkLst>
          <pc:docMk/>
          <pc:sldMk cId="1724786150" sldId="274"/>
        </pc:sldMkLst>
        <pc:spChg chg="mod">
          <ac:chgData name="Míšek Jakub" userId="65d0a735-6082-4800-9366-57d040021099" providerId="ADAL" clId="{7D2443E5-DFAE-462D-A75C-CC031E65FED2}" dt="2024-09-12T12:00:00.734" v="5224" actId="6549"/>
          <ac:spMkLst>
            <pc:docMk/>
            <pc:sldMk cId="1724786150" sldId="274"/>
            <ac:spMk id="2" creationId="{988E1E9C-3C72-4B39-BEED-3291B3F70862}"/>
          </ac:spMkLst>
        </pc:spChg>
        <pc:spChg chg="del">
          <ac:chgData name="Míšek Jakub" userId="65d0a735-6082-4800-9366-57d040021099" providerId="ADAL" clId="{7D2443E5-DFAE-462D-A75C-CC031E65FED2}" dt="2024-09-12T07:03:21.324" v="4462" actId="478"/>
          <ac:spMkLst>
            <pc:docMk/>
            <pc:sldMk cId="1724786150" sldId="274"/>
            <ac:spMk id="3" creationId="{6D162166-A498-4070-ADBE-52BC082D1574}"/>
          </ac:spMkLst>
        </pc:spChg>
        <pc:spChg chg="add del mod">
          <ac:chgData name="Míšek Jakub" userId="65d0a735-6082-4800-9366-57d040021099" providerId="ADAL" clId="{7D2443E5-DFAE-462D-A75C-CC031E65FED2}" dt="2024-09-16T06:25:24.266" v="5694" actId="6549"/>
          <ac:spMkLst>
            <pc:docMk/>
            <pc:sldMk cId="1724786150" sldId="274"/>
            <ac:spMk id="3" creationId="{CBAF239D-B6F7-4820-A85D-AD8197DD79B2}"/>
          </ac:spMkLst>
        </pc:spChg>
        <pc:spChg chg="add mod topLvl">
          <ac:chgData name="Míšek Jakub" userId="65d0a735-6082-4800-9366-57d040021099" providerId="ADAL" clId="{7D2443E5-DFAE-462D-A75C-CC031E65FED2}" dt="2024-09-12T11:39:49.561" v="4627" actId="1076"/>
          <ac:spMkLst>
            <pc:docMk/>
            <pc:sldMk cId="1724786150" sldId="274"/>
            <ac:spMk id="4" creationId="{F80E85CA-AE22-4150-9F48-016617EA3D0C}"/>
          </ac:spMkLst>
        </pc:spChg>
        <pc:spChg chg="add mod topLvl">
          <ac:chgData name="Míšek Jakub" userId="65d0a735-6082-4800-9366-57d040021099" providerId="ADAL" clId="{7D2443E5-DFAE-462D-A75C-CC031E65FED2}" dt="2024-09-12T11:39:49.561" v="4627" actId="1076"/>
          <ac:spMkLst>
            <pc:docMk/>
            <pc:sldMk cId="1724786150" sldId="274"/>
            <ac:spMk id="6" creationId="{E94885B5-7AF4-4469-853F-61CAEE982296}"/>
          </ac:spMkLst>
        </pc:spChg>
        <pc:spChg chg="add mod topLvl">
          <ac:chgData name="Míšek Jakub" userId="65d0a735-6082-4800-9366-57d040021099" providerId="ADAL" clId="{7D2443E5-DFAE-462D-A75C-CC031E65FED2}" dt="2024-09-12T11:39:49.561" v="4627" actId="1076"/>
          <ac:spMkLst>
            <pc:docMk/>
            <pc:sldMk cId="1724786150" sldId="274"/>
            <ac:spMk id="7" creationId="{57D61671-0CD5-4E76-AAC7-6709BF79586A}"/>
          </ac:spMkLst>
        </pc:spChg>
        <pc:spChg chg="add mod topLvl">
          <ac:chgData name="Míšek Jakub" userId="65d0a735-6082-4800-9366-57d040021099" providerId="ADAL" clId="{7D2443E5-DFAE-462D-A75C-CC031E65FED2}" dt="2024-09-12T11:39:49.561" v="4627" actId="1076"/>
          <ac:spMkLst>
            <pc:docMk/>
            <pc:sldMk cId="1724786150" sldId="274"/>
            <ac:spMk id="8" creationId="{2FC53282-DCA3-40AC-95DC-8A9BAFD3A14B}"/>
          </ac:spMkLst>
        </pc:spChg>
        <pc:spChg chg="add mod">
          <ac:chgData name="Míšek Jakub" userId="65d0a735-6082-4800-9366-57d040021099" providerId="ADAL" clId="{7D2443E5-DFAE-462D-A75C-CC031E65FED2}" dt="2024-09-12T11:58:41.394" v="5223" actId="1076"/>
          <ac:spMkLst>
            <pc:docMk/>
            <pc:sldMk cId="1724786150" sldId="274"/>
            <ac:spMk id="26" creationId="{C4568250-3F71-4281-B9BD-BF4DB4C56AD8}"/>
          </ac:spMkLst>
        </pc:spChg>
        <pc:spChg chg="add mod">
          <ac:chgData name="Míšek Jakub" userId="65d0a735-6082-4800-9366-57d040021099" providerId="ADAL" clId="{7D2443E5-DFAE-462D-A75C-CC031E65FED2}" dt="2024-09-12T11:58:41.394" v="5223" actId="1076"/>
          <ac:spMkLst>
            <pc:docMk/>
            <pc:sldMk cId="1724786150" sldId="274"/>
            <ac:spMk id="29" creationId="{B5AC8A54-52BC-48CE-A56E-4A8DD9C2A3F4}"/>
          </ac:spMkLst>
        </pc:spChg>
        <pc:spChg chg="add mod">
          <ac:chgData name="Míšek Jakub" userId="65d0a735-6082-4800-9366-57d040021099" providerId="ADAL" clId="{7D2443E5-DFAE-462D-A75C-CC031E65FED2}" dt="2024-09-12T11:58:41.394" v="5223" actId="1076"/>
          <ac:spMkLst>
            <pc:docMk/>
            <pc:sldMk cId="1724786150" sldId="274"/>
            <ac:spMk id="30" creationId="{30D4F690-F1F3-473A-AAB5-DAB7AE216256}"/>
          </ac:spMkLst>
        </pc:spChg>
        <pc:spChg chg="add mod">
          <ac:chgData name="Míšek Jakub" userId="65d0a735-6082-4800-9366-57d040021099" providerId="ADAL" clId="{7D2443E5-DFAE-462D-A75C-CC031E65FED2}" dt="2024-09-12T11:58:41.394" v="5223" actId="1076"/>
          <ac:spMkLst>
            <pc:docMk/>
            <pc:sldMk cId="1724786150" sldId="274"/>
            <ac:spMk id="31" creationId="{009A006C-004A-49AF-98AF-1182C6CD7C07}"/>
          </ac:spMkLst>
        </pc:spChg>
        <pc:spChg chg="add mod">
          <ac:chgData name="Míšek Jakub" userId="65d0a735-6082-4800-9366-57d040021099" providerId="ADAL" clId="{7D2443E5-DFAE-462D-A75C-CC031E65FED2}" dt="2024-09-12T11:58:41.394" v="5223" actId="1076"/>
          <ac:spMkLst>
            <pc:docMk/>
            <pc:sldMk cId="1724786150" sldId="274"/>
            <ac:spMk id="32" creationId="{9A32D65E-7730-41EA-992B-2DDF560362FB}"/>
          </ac:spMkLst>
        </pc:spChg>
        <pc:spChg chg="add mod">
          <ac:chgData name="Míšek Jakub" userId="65d0a735-6082-4800-9366-57d040021099" providerId="ADAL" clId="{7D2443E5-DFAE-462D-A75C-CC031E65FED2}" dt="2024-09-12T11:58:41.394" v="5223" actId="1076"/>
          <ac:spMkLst>
            <pc:docMk/>
            <pc:sldMk cId="1724786150" sldId="274"/>
            <ac:spMk id="33" creationId="{CE5F1A70-146B-49E5-BFFE-3D8107CB6448}"/>
          </ac:spMkLst>
        </pc:spChg>
        <pc:grpChg chg="add del mod">
          <ac:chgData name="Míšek Jakub" userId="65d0a735-6082-4800-9366-57d040021099" providerId="ADAL" clId="{7D2443E5-DFAE-462D-A75C-CC031E65FED2}" dt="2024-09-12T11:38:44.527" v="4611" actId="165"/>
          <ac:grpSpMkLst>
            <pc:docMk/>
            <pc:sldMk cId="1724786150" sldId="274"/>
            <ac:grpSpMk id="24" creationId="{825FF9DC-9734-45B4-B463-DA61D5B4DC40}"/>
          </ac:grpSpMkLst>
        </pc:grpChg>
        <pc:grpChg chg="add del mod">
          <ac:chgData name="Míšek Jakub" userId="65d0a735-6082-4800-9366-57d040021099" providerId="ADAL" clId="{7D2443E5-DFAE-462D-A75C-CC031E65FED2}" dt="2024-09-12T11:49:45.583" v="4923" actId="478"/>
          <ac:grpSpMkLst>
            <pc:docMk/>
            <pc:sldMk cId="1724786150" sldId="274"/>
            <ac:grpSpMk id="25" creationId="{4A4B3072-0C3E-4098-AB64-765FFD2C46A7}"/>
          </ac:grpSpMkLst>
        </pc:grpChg>
        <pc:grpChg chg="add mod">
          <ac:chgData name="Míšek Jakub" userId="65d0a735-6082-4800-9366-57d040021099" providerId="ADAL" clId="{7D2443E5-DFAE-462D-A75C-CC031E65FED2}" dt="2024-09-12T12:05:21.671" v="5381"/>
          <ac:grpSpMkLst>
            <pc:docMk/>
            <pc:sldMk cId="1724786150" sldId="274"/>
            <ac:grpSpMk id="27" creationId="{87AC4D77-7C60-480B-87AC-7BEA44E4A7C9}"/>
          </ac:grpSpMkLst>
        </pc:grpChg>
        <pc:picChg chg="add mod topLvl">
          <ac:chgData name="Míšek Jakub" userId="65d0a735-6082-4800-9366-57d040021099" providerId="ADAL" clId="{7D2443E5-DFAE-462D-A75C-CC031E65FED2}" dt="2024-09-12T11:39:49.561" v="4627" actId="1076"/>
          <ac:picMkLst>
            <pc:docMk/>
            <pc:sldMk cId="1724786150" sldId="274"/>
            <ac:picMk id="2050" creationId="{672B1F51-2DC2-4FE2-8160-844355E620E1}"/>
          </ac:picMkLst>
        </pc:picChg>
        <pc:picChg chg="add mod">
          <ac:chgData name="Míšek Jakub" userId="65d0a735-6082-4800-9366-57d040021099" providerId="ADAL" clId="{7D2443E5-DFAE-462D-A75C-CC031E65FED2}" dt="2024-09-12T11:58:41.394" v="5223" actId="1076"/>
          <ac:picMkLst>
            <pc:docMk/>
            <pc:sldMk cId="1724786150" sldId="274"/>
            <ac:picMk id="2052" creationId="{B63F5D97-2E09-4B2F-955D-1D95374C483B}"/>
          </ac:picMkLst>
        </pc:picChg>
        <pc:cxnChg chg="add mod topLvl">
          <ac:chgData name="Míšek Jakub" userId="65d0a735-6082-4800-9366-57d040021099" providerId="ADAL" clId="{7D2443E5-DFAE-462D-A75C-CC031E65FED2}" dt="2024-09-12T11:39:49.561" v="4627" actId="1076"/>
          <ac:cxnSpMkLst>
            <pc:docMk/>
            <pc:sldMk cId="1724786150" sldId="274"/>
            <ac:cxnSpMk id="9" creationId="{870B9EE4-4928-4AB9-A4FD-BEAA51969B4E}"/>
          </ac:cxnSpMkLst>
        </pc:cxnChg>
        <pc:cxnChg chg="add mod topLvl">
          <ac:chgData name="Míšek Jakub" userId="65d0a735-6082-4800-9366-57d040021099" providerId="ADAL" clId="{7D2443E5-DFAE-462D-A75C-CC031E65FED2}" dt="2024-09-12T11:39:49.561" v="4627" actId="1076"/>
          <ac:cxnSpMkLst>
            <pc:docMk/>
            <pc:sldMk cId="1724786150" sldId="274"/>
            <ac:cxnSpMk id="11" creationId="{35481CEA-BD06-4735-A3C8-B0AD0C2471B3}"/>
          </ac:cxnSpMkLst>
        </pc:cxnChg>
        <pc:cxnChg chg="add mod topLvl">
          <ac:chgData name="Míšek Jakub" userId="65d0a735-6082-4800-9366-57d040021099" providerId="ADAL" clId="{7D2443E5-DFAE-462D-A75C-CC031E65FED2}" dt="2024-09-12T11:39:49.561" v="4627" actId="1076"/>
          <ac:cxnSpMkLst>
            <pc:docMk/>
            <pc:sldMk cId="1724786150" sldId="274"/>
            <ac:cxnSpMk id="13" creationId="{B97E8DE9-A86C-4FE9-88FA-033C62570233}"/>
          </ac:cxnSpMkLst>
        </pc:cxnChg>
        <pc:cxnChg chg="add mod topLvl">
          <ac:chgData name="Míšek Jakub" userId="65d0a735-6082-4800-9366-57d040021099" providerId="ADAL" clId="{7D2443E5-DFAE-462D-A75C-CC031E65FED2}" dt="2024-09-12T11:39:49.561" v="4627" actId="1076"/>
          <ac:cxnSpMkLst>
            <pc:docMk/>
            <pc:sldMk cId="1724786150" sldId="274"/>
            <ac:cxnSpMk id="15" creationId="{2FBF7D44-73C5-4F3E-A46F-BD9B6DD066A2}"/>
          </ac:cxnSpMkLst>
        </pc:cxnChg>
        <pc:cxnChg chg="add mod topLvl">
          <ac:chgData name="Míšek Jakub" userId="65d0a735-6082-4800-9366-57d040021099" providerId="ADAL" clId="{7D2443E5-DFAE-462D-A75C-CC031E65FED2}" dt="2024-09-12T11:39:49.561" v="4627" actId="1076"/>
          <ac:cxnSpMkLst>
            <pc:docMk/>
            <pc:sldMk cId="1724786150" sldId="274"/>
            <ac:cxnSpMk id="17" creationId="{DC9C7A84-991D-4724-8465-0F066ACC820F}"/>
          </ac:cxnSpMkLst>
        </pc:cxnChg>
        <pc:cxnChg chg="add mod topLvl">
          <ac:chgData name="Míšek Jakub" userId="65d0a735-6082-4800-9366-57d040021099" providerId="ADAL" clId="{7D2443E5-DFAE-462D-A75C-CC031E65FED2}" dt="2024-09-12T11:39:49.561" v="4627" actId="1076"/>
          <ac:cxnSpMkLst>
            <pc:docMk/>
            <pc:sldMk cId="1724786150" sldId="274"/>
            <ac:cxnSpMk id="19" creationId="{B2692C95-DFBD-4362-BF63-3D6AF4B338C2}"/>
          </ac:cxnSpMkLst>
        </pc:cxnChg>
        <pc:cxnChg chg="add mod topLvl">
          <ac:chgData name="Míšek Jakub" userId="65d0a735-6082-4800-9366-57d040021099" providerId="ADAL" clId="{7D2443E5-DFAE-462D-A75C-CC031E65FED2}" dt="2024-09-12T11:39:49.561" v="4627" actId="1076"/>
          <ac:cxnSpMkLst>
            <pc:docMk/>
            <pc:sldMk cId="1724786150" sldId="274"/>
            <ac:cxnSpMk id="21" creationId="{01314C62-6C18-40BA-A592-9EEA68A85705}"/>
          </ac:cxnSpMkLst>
        </pc:cxnChg>
        <pc:cxnChg chg="add mod topLvl">
          <ac:chgData name="Míšek Jakub" userId="65d0a735-6082-4800-9366-57d040021099" providerId="ADAL" clId="{7D2443E5-DFAE-462D-A75C-CC031E65FED2}" dt="2024-09-12T11:39:49.561" v="4627" actId="1076"/>
          <ac:cxnSpMkLst>
            <pc:docMk/>
            <pc:sldMk cId="1724786150" sldId="274"/>
            <ac:cxnSpMk id="23" creationId="{B14FA901-CEA3-4AE3-A043-8493BEFC57BE}"/>
          </ac:cxnSpMkLst>
        </pc:cxnChg>
      </pc:sldChg>
      <pc:sldChg chg="delSp modSp add mod ord">
        <pc:chgData name="Míšek Jakub" userId="65d0a735-6082-4800-9366-57d040021099" providerId="ADAL" clId="{7D2443E5-DFAE-462D-A75C-CC031E65FED2}" dt="2024-09-17T16:32:19.690" v="10842" actId="404"/>
        <pc:sldMkLst>
          <pc:docMk/>
          <pc:sldMk cId="3255462975" sldId="275"/>
        </pc:sldMkLst>
        <pc:spChg chg="mod">
          <ac:chgData name="Míšek Jakub" userId="65d0a735-6082-4800-9366-57d040021099" providerId="ADAL" clId="{7D2443E5-DFAE-462D-A75C-CC031E65FED2}" dt="2024-09-10T13:26:31.609" v="3911" actId="6549"/>
          <ac:spMkLst>
            <pc:docMk/>
            <pc:sldMk cId="3255462975" sldId="275"/>
            <ac:spMk id="2" creationId="{988E1E9C-3C72-4B39-BEED-3291B3F70862}"/>
          </ac:spMkLst>
        </pc:spChg>
        <pc:spChg chg="mod">
          <ac:chgData name="Míšek Jakub" userId="65d0a735-6082-4800-9366-57d040021099" providerId="ADAL" clId="{7D2443E5-DFAE-462D-A75C-CC031E65FED2}" dt="2024-09-17T16:32:19.690" v="10842" actId="404"/>
          <ac:spMkLst>
            <pc:docMk/>
            <pc:sldMk cId="3255462975" sldId="275"/>
            <ac:spMk id="3" creationId="{6D162166-A498-4070-ADBE-52BC082D1574}"/>
          </ac:spMkLst>
        </pc:spChg>
        <pc:picChg chg="del">
          <ac:chgData name="Míšek Jakub" userId="65d0a735-6082-4800-9366-57d040021099" providerId="ADAL" clId="{7D2443E5-DFAE-462D-A75C-CC031E65FED2}" dt="2024-09-09T12:59:45.937" v="3430" actId="478"/>
          <ac:picMkLst>
            <pc:docMk/>
            <pc:sldMk cId="3255462975" sldId="275"/>
            <ac:picMk id="2052" creationId="{1D8D9FC0-8BB1-40AA-8C6A-EEF9B3952001}"/>
          </ac:picMkLst>
        </pc:picChg>
      </pc:sldChg>
      <pc:sldChg chg="addSp delSp modSp add mod ord">
        <pc:chgData name="Míšek Jakub" userId="65d0a735-6082-4800-9366-57d040021099" providerId="ADAL" clId="{7D2443E5-DFAE-462D-A75C-CC031E65FED2}" dt="2024-09-17T15:37:06.525" v="10787"/>
        <pc:sldMkLst>
          <pc:docMk/>
          <pc:sldMk cId="3550825564" sldId="276"/>
        </pc:sldMkLst>
        <pc:spChg chg="mod">
          <ac:chgData name="Míšek Jakub" userId="65d0a735-6082-4800-9366-57d040021099" providerId="ADAL" clId="{7D2443E5-DFAE-462D-A75C-CC031E65FED2}" dt="2024-09-09T13:02:03.726" v="3452"/>
          <ac:spMkLst>
            <pc:docMk/>
            <pc:sldMk cId="3550825564" sldId="276"/>
            <ac:spMk id="2" creationId="{988E1E9C-3C72-4B39-BEED-3291B3F70862}"/>
          </ac:spMkLst>
        </pc:spChg>
        <pc:spChg chg="mod">
          <ac:chgData name="Míšek Jakub" userId="65d0a735-6082-4800-9366-57d040021099" providerId="ADAL" clId="{7D2443E5-DFAE-462D-A75C-CC031E65FED2}" dt="2024-09-17T15:20:06.116" v="10764" actId="20577"/>
          <ac:spMkLst>
            <pc:docMk/>
            <pc:sldMk cId="3550825564" sldId="276"/>
            <ac:spMk id="3" creationId="{6D162166-A498-4070-ADBE-52BC082D1574}"/>
          </ac:spMkLst>
        </pc:spChg>
        <pc:spChg chg="add del">
          <ac:chgData name="Míšek Jakub" userId="65d0a735-6082-4800-9366-57d040021099" providerId="ADAL" clId="{7D2443E5-DFAE-462D-A75C-CC031E65FED2}" dt="2024-09-17T15:20:42.923" v="10766" actId="478"/>
          <ac:spMkLst>
            <pc:docMk/>
            <pc:sldMk cId="3550825564" sldId="276"/>
            <ac:spMk id="4" creationId="{0D96F670-0637-4166-8F56-C178A35D8DF3}"/>
          </ac:spMkLst>
        </pc:spChg>
        <pc:picChg chg="add mod modCrop">
          <ac:chgData name="Míšek Jakub" userId="65d0a735-6082-4800-9366-57d040021099" providerId="ADAL" clId="{7D2443E5-DFAE-462D-A75C-CC031E65FED2}" dt="2024-09-17T15:37:06.525" v="10787"/>
          <ac:picMkLst>
            <pc:docMk/>
            <pc:sldMk cId="3550825564" sldId="276"/>
            <ac:picMk id="6" creationId="{EA8070AE-436E-4BF7-AA45-77F9CC545E7B}"/>
          </ac:picMkLst>
        </pc:picChg>
        <pc:picChg chg="add del">
          <ac:chgData name="Míšek Jakub" userId="65d0a735-6082-4800-9366-57d040021099" providerId="ADAL" clId="{7D2443E5-DFAE-462D-A75C-CC031E65FED2}" dt="2024-09-17T15:33:53.803" v="10768" actId="478"/>
          <ac:picMkLst>
            <pc:docMk/>
            <pc:sldMk cId="3550825564" sldId="276"/>
            <ac:picMk id="4100" creationId="{3ACB885D-9842-40F3-A09E-A578775FC847}"/>
          </ac:picMkLst>
        </pc:picChg>
        <pc:picChg chg="add del mod">
          <ac:chgData name="Míšek Jakub" userId="65d0a735-6082-4800-9366-57d040021099" providerId="ADAL" clId="{7D2443E5-DFAE-462D-A75C-CC031E65FED2}" dt="2024-09-17T15:34:59.162" v="10777" actId="478"/>
          <ac:picMkLst>
            <pc:docMk/>
            <pc:sldMk cId="3550825564" sldId="276"/>
            <ac:picMk id="4102" creationId="{E8CA790C-A884-411A-8A30-631CD50923AB}"/>
          </ac:picMkLst>
        </pc:picChg>
      </pc:sldChg>
      <pc:sldChg chg="addSp modSp add mod ord">
        <pc:chgData name="Míšek Jakub" userId="65d0a735-6082-4800-9366-57d040021099" providerId="ADAL" clId="{7D2443E5-DFAE-462D-A75C-CC031E65FED2}" dt="2024-09-12T06:58:40.449" v="4395" actId="403"/>
        <pc:sldMkLst>
          <pc:docMk/>
          <pc:sldMk cId="2659915199" sldId="277"/>
        </pc:sldMkLst>
        <pc:spChg chg="mod">
          <ac:chgData name="Míšek Jakub" userId="65d0a735-6082-4800-9366-57d040021099" providerId="ADAL" clId="{7D2443E5-DFAE-462D-A75C-CC031E65FED2}" dt="2024-09-09T13:02:27.055" v="3461"/>
          <ac:spMkLst>
            <pc:docMk/>
            <pc:sldMk cId="2659915199" sldId="277"/>
            <ac:spMk id="2" creationId="{988E1E9C-3C72-4B39-BEED-3291B3F70862}"/>
          </ac:spMkLst>
        </pc:spChg>
        <pc:spChg chg="mod">
          <ac:chgData name="Míšek Jakub" userId="65d0a735-6082-4800-9366-57d040021099" providerId="ADAL" clId="{7D2443E5-DFAE-462D-A75C-CC031E65FED2}" dt="2024-09-12T06:58:40.449" v="4395" actId="403"/>
          <ac:spMkLst>
            <pc:docMk/>
            <pc:sldMk cId="2659915199" sldId="277"/>
            <ac:spMk id="3" creationId="{6D162166-A498-4070-ADBE-52BC082D1574}"/>
          </ac:spMkLst>
        </pc:spChg>
        <pc:spChg chg="add mod">
          <ac:chgData name="Míšek Jakub" userId="65d0a735-6082-4800-9366-57d040021099" providerId="ADAL" clId="{7D2443E5-DFAE-462D-A75C-CC031E65FED2}" dt="2024-09-10T13:35:52.790" v="4098" actId="1076"/>
          <ac:spMkLst>
            <pc:docMk/>
            <pc:sldMk cId="2659915199" sldId="277"/>
            <ac:spMk id="4" creationId="{75719DB1-CCEC-4D7E-A90B-4ECA73F6668B}"/>
          </ac:spMkLst>
        </pc:spChg>
        <pc:spChg chg="add mod">
          <ac:chgData name="Míšek Jakub" userId="65d0a735-6082-4800-9366-57d040021099" providerId="ADAL" clId="{7D2443E5-DFAE-462D-A75C-CC031E65FED2}" dt="2024-09-12T06:58:14.941" v="4393" actId="1076"/>
          <ac:spMkLst>
            <pc:docMk/>
            <pc:sldMk cId="2659915199" sldId="277"/>
            <ac:spMk id="5" creationId="{969ACBF3-034A-4ECD-8DBC-AF81AEFD7163}"/>
          </ac:spMkLst>
        </pc:spChg>
        <pc:spChg chg="add mod">
          <ac:chgData name="Míšek Jakub" userId="65d0a735-6082-4800-9366-57d040021099" providerId="ADAL" clId="{7D2443E5-DFAE-462D-A75C-CC031E65FED2}" dt="2024-09-12T06:58:14.941" v="4393" actId="1076"/>
          <ac:spMkLst>
            <pc:docMk/>
            <pc:sldMk cId="2659915199" sldId="277"/>
            <ac:spMk id="7" creationId="{DD76A34C-5179-4C29-A53D-0724A5E5724B}"/>
          </ac:spMkLst>
        </pc:spChg>
        <pc:spChg chg="add mod">
          <ac:chgData name="Míšek Jakub" userId="65d0a735-6082-4800-9366-57d040021099" providerId="ADAL" clId="{7D2443E5-DFAE-462D-A75C-CC031E65FED2}" dt="2024-09-12T06:58:14.941" v="4393" actId="1076"/>
          <ac:spMkLst>
            <pc:docMk/>
            <pc:sldMk cId="2659915199" sldId="277"/>
            <ac:spMk id="8" creationId="{30100D3F-CC0C-4C61-8DD0-ABED56C6E73C}"/>
          </ac:spMkLst>
        </pc:spChg>
        <pc:spChg chg="add mod">
          <ac:chgData name="Míšek Jakub" userId="65d0a735-6082-4800-9366-57d040021099" providerId="ADAL" clId="{7D2443E5-DFAE-462D-A75C-CC031E65FED2}" dt="2024-09-12T06:58:14.941" v="4393" actId="1076"/>
          <ac:spMkLst>
            <pc:docMk/>
            <pc:sldMk cId="2659915199" sldId="277"/>
            <ac:spMk id="9" creationId="{0504CDDE-3B86-4779-B2A3-ABC51150C929}"/>
          </ac:spMkLst>
        </pc:spChg>
        <pc:spChg chg="add mod">
          <ac:chgData name="Míšek Jakub" userId="65d0a735-6082-4800-9366-57d040021099" providerId="ADAL" clId="{7D2443E5-DFAE-462D-A75C-CC031E65FED2}" dt="2024-09-12T06:58:14.941" v="4393" actId="1076"/>
          <ac:spMkLst>
            <pc:docMk/>
            <pc:sldMk cId="2659915199" sldId="277"/>
            <ac:spMk id="10" creationId="{9B4F74FC-9E84-4088-8BF6-2BE6628A1A22}"/>
          </ac:spMkLst>
        </pc:spChg>
        <pc:spChg chg="add mod">
          <ac:chgData name="Míšek Jakub" userId="65d0a735-6082-4800-9366-57d040021099" providerId="ADAL" clId="{7D2443E5-DFAE-462D-A75C-CC031E65FED2}" dt="2024-09-12T06:58:14.941" v="4393" actId="1076"/>
          <ac:spMkLst>
            <pc:docMk/>
            <pc:sldMk cId="2659915199" sldId="277"/>
            <ac:spMk id="11" creationId="{CAC2EA9B-DC8F-48A1-A2DA-B9087A1B1A40}"/>
          </ac:spMkLst>
        </pc:spChg>
        <pc:spChg chg="add mod">
          <ac:chgData name="Míšek Jakub" userId="65d0a735-6082-4800-9366-57d040021099" providerId="ADAL" clId="{7D2443E5-DFAE-462D-A75C-CC031E65FED2}" dt="2024-09-12T06:58:14.941" v="4393" actId="1076"/>
          <ac:spMkLst>
            <pc:docMk/>
            <pc:sldMk cId="2659915199" sldId="277"/>
            <ac:spMk id="12" creationId="{CBA44527-198C-4EE9-BE1D-70AD241847ED}"/>
          </ac:spMkLst>
        </pc:spChg>
        <pc:spChg chg="add mod">
          <ac:chgData name="Míšek Jakub" userId="65d0a735-6082-4800-9366-57d040021099" providerId="ADAL" clId="{7D2443E5-DFAE-462D-A75C-CC031E65FED2}" dt="2024-09-12T06:58:14.941" v="4393" actId="1076"/>
          <ac:spMkLst>
            <pc:docMk/>
            <pc:sldMk cId="2659915199" sldId="277"/>
            <ac:spMk id="13" creationId="{9C686DB8-A485-4D5E-8791-A0890C0E41FD}"/>
          </ac:spMkLst>
        </pc:spChg>
        <pc:grpChg chg="add mod">
          <ac:chgData name="Míšek Jakub" userId="65d0a735-6082-4800-9366-57d040021099" providerId="ADAL" clId="{7D2443E5-DFAE-462D-A75C-CC031E65FED2}" dt="2024-09-12T06:58:14.941" v="4393" actId="1076"/>
          <ac:grpSpMkLst>
            <pc:docMk/>
            <pc:sldMk cId="2659915199" sldId="277"/>
            <ac:grpSpMk id="6" creationId="{28DAB069-8A9F-42FB-A637-A6B62E355D36}"/>
          </ac:grpSpMkLst>
        </pc:grpChg>
        <pc:picChg chg="add mod">
          <ac:chgData name="Míšek Jakub" userId="65d0a735-6082-4800-9366-57d040021099" providerId="ADAL" clId="{7D2443E5-DFAE-462D-A75C-CC031E65FED2}" dt="2024-09-12T06:58:14.941" v="4393" actId="1076"/>
          <ac:picMkLst>
            <pc:docMk/>
            <pc:sldMk cId="2659915199" sldId="277"/>
            <ac:picMk id="1026" creationId="{16D0C932-93C8-4FE0-926A-B1E99F286122}"/>
          </ac:picMkLst>
        </pc:picChg>
      </pc:sldChg>
      <pc:sldChg chg="addSp modSp add mod">
        <pc:chgData name="Míšek Jakub" userId="65d0a735-6082-4800-9366-57d040021099" providerId="ADAL" clId="{7D2443E5-DFAE-462D-A75C-CC031E65FED2}" dt="2024-09-17T14:07:17.454" v="8756" actId="20577"/>
        <pc:sldMkLst>
          <pc:docMk/>
          <pc:sldMk cId="1487240107" sldId="278"/>
        </pc:sldMkLst>
        <pc:spChg chg="mod">
          <ac:chgData name="Míšek Jakub" userId="65d0a735-6082-4800-9366-57d040021099" providerId="ADAL" clId="{7D2443E5-DFAE-462D-A75C-CC031E65FED2}" dt="2024-09-09T13:04:21.142" v="3472" actId="20577"/>
          <ac:spMkLst>
            <pc:docMk/>
            <pc:sldMk cId="1487240107" sldId="278"/>
            <ac:spMk id="2" creationId="{988E1E9C-3C72-4B39-BEED-3291B3F70862}"/>
          </ac:spMkLst>
        </pc:spChg>
        <pc:spChg chg="mod">
          <ac:chgData name="Míšek Jakub" userId="65d0a735-6082-4800-9366-57d040021099" providerId="ADAL" clId="{7D2443E5-DFAE-462D-A75C-CC031E65FED2}" dt="2024-09-17T14:07:17.454" v="8756" actId="20577"/>
          <ac:spMkLst>
            <pc:docMk/>
            <pc:sldMk cId="1487240107" sldId="278"/>
            <ac:spMk id="3" creationId="{6D162166-A498-4070-ADBE-52BC082D1574}"/>
          </ac:spMkLst>
        </pc:spChg>
        <pc:spChg chg="add mod">
          <ac:chgData name="Míšek Jakub" userId="65d0a735-6082-4800-9366-57d040021099" providerId="ADAL" clId="{7D2443E5-DFAE-462D-A75C-CC031E65FED2}" dt="2024-09-16T07:09:34.225" v="5759" actId="164"/>
          <ac:spMkLst>
            <pc:docMk/>
            <pc:sldMk cId="1487240107" sldId="278"/>
            <ac:spMk id="4" creationId="{72592689-4959-4CC3-BBB5-D587231C8BC3}"/>
          </ac:spMkLst>
        </pc:spChg>
        <pc:spChg chg="add mod">
          <ac:chgData name="Míšek Jakub" userId="65d0a735-6082-4800-9366-57d040021099" providerId="ADAL" clId="{7D2443E5-DFAE-462D-A75C-CC031E65FED2}" dt="2024-09-16T07:09:34.225" v="5759" actId="164"/>
          <ac:spMkLst>
            <pc:docMk/>
            <pc:sldMk cId="1487240107" sldId="278"/>
            <ac:spMk id="6" creationId="{3378882D-2E38-4089-8BE5-0996B923A9AD}"/>
          </ac:spMkLst>
        </pc:spChg>
        <pc:spChg chg="add mod">
          <ac:chgData name="Míšek Jakub" userId="65d0a735-6082-4800-9366-57d040021099" providerId="ADAL" clId="{7D2443E5-DFAE-462D-A75C-CC031E65FED2}" dt="2024-09-16T07:09:34.225" v="5759" actId="164"/>
          <ac:spMkLst>
            <pc:docMk/>
            <pc:sldMk cId="1487240107" sldId="278"/>
            <ac:spMk id="7" creationId="{E5831090-2F67-47E8-AFA0-B7F26A7CB9FB}"/>
          </ac:spMkLst>
        </pc:spChg>
        <pc:spChg chg="add mod">
          <ac:chgData name="Míšek Jakub" userId="65d0a735-6082-4800-9366-57d040021099" providerId="ADAL" clId="{7D2443E5-DFAE-462D-A75C-CC031E65FED2}" dt="2024-09-16T07:18:19.161" v="6058" actId="113"/>
          <ac:spMkLst>
            <pc:docMk/>
            <pc:sldMk cId="1487240107" sldId="278"/>
            <ac:spMk id="9" creationId="{08D6F9CC-CCA7-41BC-9318-B0D79AE22492}"/>
          </ac:spMkLst>
        </pc:spChg>
        <pc:grpChg chg="add mod">
          <ac:chgData name="Míšek Jakub" userId="65d0a735-6082-4800-9366-57d040021099" providerId="ADAL" clId="{7D2443E5-DFAE-462D-A75C-CC031E65FED2}" dt="2024-09-16T07:09:52.042" v="5760" actId="1076"/>
          <ac:grpSpMkLst>
            <pc:docMk/>
            <pc:sldMk cId="1487240107" sldId="278"/>
            <ac:grpSpMk id="8" creationId="{22F833AA-C0EE-441F-91A6-42941C6D80AC}"/>
          </ac:grpSpMkLst>
        </pc:grpChg>
        <pc:picChg chg="add mod modCrop">
          <ac:chgData name="Míšek Jakub" userId="65d0a735-6082-4800-9366-57d040021099" providerId="ADAL" clId="{7D2443E5-DFAE-462D-A75C-CC031E65FED2}" dt="2024-09-16T07:09:34.225" v="5759" actId="164"/>
          <ac:picMkLst>
            <pc:docMk/>
            <pc:sldMk cId="1487240107" sldId="278"/>
            <ac:picMk id="5" creationId="{D2EECAE4-7EAA-4506-A6FF-A5845D144CB3}"/>
          </ac:picMkLst>
        </pc:picChg>
      </pc:sldChg>
      <pc:sldChg chg="addSp modSp add mod">
        <pc:chgData name="Míšek Jakub" userId="65d0a735-6082-4800-9366-57d040021099" providerId="ADAL" clId="{7D2443E5-DFAE-462D-A75C-CC031E65FED2}" dt="2024-09-16T13:43:08.835" v="8226" actId="20577"/>
        <pc:sldMkLst>
          <pc:docMk/>
          <pc:sldMk cId="2425750995" sldId="279"/>
        </pc:sldMkLst>
        <pc:spChg chg="mod">
          <ac:chgData name="Míšek Jakub" userId="65d0a735-6082-4800-9366-57d040021099" providerId="ADAL" clId="{7D2443E5-DFAE-462D-A75C-CC031E65FED2}" dt="2024-09-10T06:48:30.296" v="3623" actId="20577"/>
          <ac:spMkLst>
            <pc:docMk/>
            <pc:sldMk cId="2425750995" sldId="279"/>
            <ac:spMk id="2" creationId="{988E1E9C-3C72-4B39-BEED-3291B3F70862}"/>
          </ac:spMkLst>
        </pc:spChg>
        <pc:spChg chg="mod">
          <ac:chgData name="Míšek Jakub" userId="65d0a735-6082-4800-9366-57d040021099" providerId="ADAL" clId="{7D2443E5-DFAE-462D-A75C-CC031E65FED2}" dt="2024-09-16T13:43:08.835" v="8226" actId="20577"/>
          <ac:spMkLst>
            <pc:docMk/>
            <pc:sldMk cId="2425750995" sldId="279"/>
            <ac:spMk id="3" creationId="{6D162166-A498-4070-ADBE-52BC082D1574}"/>
          </ac:spMkLst>
        </pc:spChg>
        <pc:spChg chg="add mod">
          <ac:chgData name="Míšek Jakub" userId="65d0a735-6082-4800-9366-57d040021099" providerId="ADAL" clId="{7D2443E5-DFAE-462D-A75C-CC031E65FED2}" dt="2024-09-16T13:42:49.281" v="8224" actId="164"/>
          <ac:spMkLst>
            <pc:docMk/>
            <pc:sldMk cId="2425750995" sldId="279"/>
            <ac:spMk id="5" creationId="{6218AC55-119E-46DA-B3B6-25FFF2F13F3F}"/>
          </ac:spMkLst>
        </pc:spChg>
        <pc:spChg chg="add mod">
          <ac:chgData name="Míšek Jakub" userId="65d0a735-6082-4800-9366-57d040021099" providerId="ADAL" clId="{7D2443E5-DFAE-462D-A75C-CC031E65FED2}" dt="2024-09-16T13:42:49.281" v="8224" actId="164"/>
          <ac:spMkLst>
            <pc:docMk/>
            <pc:sldMk cId="2425750995" sldId="279"/>
            <ac:spMk id="6" creationId="{99B0B42D-3E1D-49AF-9914-ED785068209B}"/>
          </ac:spMkLst>
        </pc:spChg>
        <pc:spChg chg="add mod">
          <ac:chgData name="Míšek Jakub" userId="65d0a735-6082-4800-9366-57d040021099" providerId="ADAL" clId="{7D2443E5-DFAE-462D-A75C-CC031E65FED2}" dt="2024-09-16T13:42:49.281" v="8224" actId="164"/>
          <ac:spMkLst>
            <pc:docMk/>
            <pc:sldMk cId="2425750995" sldId="279"/>
            <ac:spMk id="7" creationId="{5603C051-0C68-4C09-A2A3-E0E80B230608}"/>
          </ac:spMkLst>
        </pc:spChg>
        <pc:spChg chg="add mod">
          <ac:chgData name="Míšek Jakub" userId="65d0a735-6082-4800-9366-57d040021099" providerId="ADAL" clId="{7D2443E5-DFAE-462D-A75C-CC031E65FED2}" dt="2024-09-16T13:42:49.281" v="8224" actId="164"/>
          <ac:spMkLst>
            <pc:docMk/>
            <pc:sldMk cId="2425750995" sldId="279"/>
            <ac:spMk id="8" creationId="{4DB9824C-C6E2-45DA-8676-9D037E73701B}"/>
          </ac:spMkLst>
        </pc:spChg>
        <pc:spChg chg="add mod">
          <ac:chgData name="Míšek Jakub" userId="65d0a735-6082-4800-9366-57d040021099" providerId="ADAL" clId="{7D2443E5-DFAE-462D-A75C-CC031E65FED2}" dt="2024-09-16T13:42:49.281" v="8224" actId="164"/>
          <ac:spMkLst>
            <pc:docMk/>
            <pc:sldMk cId="2425750995" sldId="279"/>
            <ac:spMk id="9" creationId="{F52D5C51-9D8E-4FA0-8777-921D16DF6317}"/>
          </ac:spMkLst>
        </pc:spChg>
        <pc:spChg chg="add mod">
          <ac:chgData name="Míšek Jakub" userId="65d0a735-6082-4800-9366-57d040021099" providerId="ADAL" clId="{7D2443E5-DFAE-462D-A75C-CC031E65FED2}" dt="2024-09-16T13:42:49.281" v="8224" actId="164"/>
          <ac:spMkLst>
            <pc:docMk/>
            <pc:sldMk cId="2425750995" sldId="279"/>
            <ac:spMk id="10" creationId="{C4BAD121-2FC4-4A59-A110-C7843EDDFF72}"/>
          </ac:spMkLst>
        </pc:spChg>
        <pc:grpChg chg="add mod">
          <ac:chgData name="Míšek Jakub" userId="65d0a735-6082-4800-9366-57d040021099" providerId="ADAL" clId="{7D2443E5-DFAE-462D-A75C-CC031E65FED2}" dt="2024-09-16T13:42:49.281" v="8224" actId="164"/>
          <ac:grpSpMkLst>
            <pc:docMk/>
            <pc:sldMk cId="2425750995" sldId="279"/>
            <ac:grpSpMk id="4" creationId="{F68E84D0-F2BA-454E-AD5F-A59333BADD78}"/>
          </ac:grpSpMkLst>
        </pc:grpChg>
        <pc:picChg chg="add mod">
          <ac:chgData name="Míšek Jakub" userId="65d0a735-6082-4800-9366-57d040021099" providerId="ADAL" clId="{7D2443E5-DFAE-462D-A75C-CC031E65FED2}" dt="2024-09-16T13:42:49.281" v="8224" actId="164"/>
          <ac:picMkLst>
            <pc:docMk/>
            <pc:sldMk cId="2425750995" sldId="279"/>
            <ac:picMk id="4098" creationId="{C7D97405-DC16-4667-9850-9B8D89366392}"/>
          </ac:picMkLst>
        </pc:picChg>
      </pc:sldChg>
      <pc:sldChg chg="addSp modSp add mod">
        <pc:chgData name="Míšek Jakub" userId="65d0a735-6082-4800-9366-57d040021099" providerId="ADAL" clId="{7D2443E5-DFAE-462D-A75C-CC031E65FED2}" dt="2024-09-17T14:30:07.075" v="9440" actId="20577"/>
        <pc:sldMkLst>
          <pc:docMk/>
          <pc:sldMk cId="2768092515" sldId="280"/>
        </pc:sldMkLst>
        <pc:spChg chg="mod">
          <ac:chgData name="Míšek Jakub" userId="65d0a735-6082-4800-9366-57d040021099" providerId="ADAL" clId="{7D2443E5-DFAE-462D-A75C-CC031E65FED2}" dt="2024-09-17T14:09:48.136" v="8836" actId="20577"/>
          <ac:spMkLst>
            <pc:docMk/>
            <pc:sldMk cId="2768092515" sldId="280"/>
            <ac:spMk id="2" creationId="{988E1E9C-3C72-4B39-BEED-3291B3F70862}"/>
          </ac:spMkLst>
        </pc:spChg>
        <pc:spChg chg="mod">
          <ac:chgData name="Míšek Jakub" userId="65d0a735-6082-4800-9366-57d040021099" providerId="ADAL" clId="{7D2443E5-DFAE-462D-A75C-CC031E65FED2}" dt="2024-09-17T14:30:07.075" v="9440" actId="20577"/>
          <ac:spMkLst>
            <pc:docMk/>
            <pc:sldMk cId="2768092515" sldId="280"/>
            <ac:spMk id="3" creationId="{6D162166-A498-4070-ADBE-52BC082D1574}"/>
          </ac:spMkLst>
        </pc:spChg>
        <pc:picChg chg="add mod">
          <ac:chgData name="Míšek Jakub" userId="65d0a735-6082-4800-9366-57d040021099" providerId="ADAL" clId="{7D2443E5-DFAE-462D-A75C-CC031E65FED2}" dt="2024-09-17T14:29:32.602" v="9421" actId="1036"/>
          <ac:picMkLst>
            <pc:docMk/>
            <pc:sldMk cId="2768092515" sldId="280"/>
            <ac:picMk id="1026" creationId="{58A2CB00-339D-41CC-9288-72760D31DF81}"/>
          </ac:picMkLst>
        </pc:picChg>
      </pc:sldChg>
      <pc:sldChg chg="addSp delSp modSp add mod">
        <pc:chgData name="Míšek Jakub" userId="65d0a735-6082-4800-9366-57d040021099" providerId="ADAL" clId="{7D2443E5-DFAE-462D-A75C-CC031E65FED2}" dt="2024-09-18T09:15:56.038" v="11715" actId="20577"/>
        <pc:sldMkLst>
          <pc:docMk/>
          <pc:sldMk cId="2906069286" sldId="281"/>
        </pc:sldMkLst>
        <pc:spChg chg="mod">
          <ac:chgData name="Míšek Jakub" userId="65d0a735-6082-4800-9366-57d040021099" providerId="ADAL" clId="{7D2443E5-DFAE-462D-A75C-CC031E65FED2}" dt="2024-09-18T09:01:21.368" v="11463" actId="20577"/>
          <ac:spMkLst>
            <pc:docMk/>
            <pc:sldMk cId="2906069286" sldId="281"/>
            <ac:spMk id="2" creationId="{988E1E9C-3C72-4B39-BEED-3291B3F70862}"/>
          </ac:spMkLst>
        </pc:spChg>
        <pc:spChg chg="mod">
          <ac:chgData name="Míšek Jakub" userId="65d0a735-6082-4800-9366-57d040021099" providerId="ADAL" clId="{7D2443E5-DFAE-462D-A75C-CC031E65FED2}" dt="2024-09-18T09:13:26.489" v="11698" actId="404"/>
          <ac:spMkLst>
            <pc:docMk/>
            <pc:sldMk cId="2906069286" sldId="281"/>
            <ac:spMk id="3" creationId="{6D162166-A498-4070-ADBE-52BC082D1574}"/>
          </ac:spMkLst>
        </pc:spChg>
        <pc:spChg chg="add mod ord">
          <ac:chgData name="Míšek Jakub" userId="65d0a735-6082-4800-9366-57d040021099" providerId="ADAL" clId="{7D2443E5-DFAE-462D-A75C-CC031E65FED2}" dt="2024-09-18T09:13:35.654" v="11699" actId="1076"/>
          <ac:spMkLst>
            <pc:docMk/>
            <pc:sldMk cId="2906069286" sldId="281"/>
            <ac:spMk id="4" creationId="{0FC3C0EB-0BBC-4DEA-8B52-E0CB3718BA14}"/>
          </ac:spMkLst>
        </pc:spChg>
        <pc:spChg chg="del">
          <ac:chgData name="Míšek Jakub" userId="65d0a735-6082-4800-9366-57d040021099" providerId="ADAL" clId="{7D2443E5-DFAE-462D-A75C-CC031E65FED2}" dt="2024-09-10T14:36:45.429" v="4383" actId="478"/>
          <ac:spMkLst>
            <pc:docMk/>
            <pc:sldMk cId="2906069286" sldId="281"/>
            <ac:spMk id="4" creationId="{75719DB1-CCEC-4D7E-A90B-4ECA73F6668B}"/>
          </ac:spMkLst>
        </pc:spChg>
        <pc:spChg chg="add mod">
          <ac:chgData name="Míšek Jakub" userId="65d0a735-6082-4800-9366-57d040021099" providerId="ADAL" clId="{7D2443E5-DFAE-462D-A75C-CC031E65FED2}" dt="2024-09-18T09:13:35.654" v="11699" actId="1076"/>
          <ac:spMkLst>
            <pc:docMk/>
            <pc:sldMk cId="2906069286" sldId="281"/>
            <ac:spMk id="7" creationId="{8B6E483E-18E8-4ED8-AA06-04ECA8E00960}"/>
          </ac:spMkLst>
        </pc:spChg>
        <pc:spChg chg="add mod">
          <ac:chgData name="Míšek Jakub" userId="65d0a735-6082-4800-9366-57d040021099" providerId="ADAL" clId="{7D2443E5-DFAE-462D-A75C-CC031E65FED2}" dt="2024-09-18T09:13:35.654" v="11699" actId="1076"/>
          <ac:spMkLst>
            <pc:docMk/>
            <pc:sldMk cId="2906069286" sldId="281"/>
            <ac:spMk id="8" creationId="{898B714E-AE12-4CEE-8274-7F00587C50C9}"/>
          </ac:spMkLst>
        </pc:spChg>
        <pc:spChg chg="add mod">
          <ac:chgData name="Míšek Jakub" userId="65d0a735-6082-4800-9366-57d040021099" providerId="ADAL" clId="{7D2443E5-DFAE-462D-A75C-CC031E65FED2}" dt="2024-09-18T09:13:35.654" v="11699" actId="1076"/>
          <ac:spMkLst>
            <pc:docMk/>
            <pc:sldMk cId="2906069286" sldId="281"/>
            <ac:spMk id="9" creationId="{7FC1403C-0B5B-4C18-8FA5-A61D1810599D}"/>
          </ac:spMkLst>
        </pc:spChg>
        <pc:spChg chg="add mod">
          <ac:chgData name="Míšek Jakub" userId="65d0a735-6082-4800-9366-57d040021099" providerId="ADAL" clId="{7D2443E5-DFAE-462D-A75C-CC031E65FED2}" dt="2024-09-18T09:13:35.654" v="11699" actId="1076"/>
          <ac:spMkLst>
            <pc:docMk/>
            <pc:sldMk cId="2906069286" sldId="281"/>
            <ac:spMk id="10" creationId="{25DF8580-3F80-45FF-85D2-A1B6589BB08F}"/>
          </ac:spMkLst>
        </pc:spChg>
        <pc:spChg chg="add del">
          <ac:chgData name="Míšek Jakub" userId="65d0a735-6082-4800-9366-57d040021099" providerId="ADAL" clId="{7D2443E5-DFAE-462D-A75C-CC031E65FED2}" dt="2024-09-17T17:17:31.753" v="10922" actId="22"/>
          <ac:spMkLst>
            <pc:docMk/>
            <pc:sldMk cId="2906069286" sldId="281"/>
            <ac:spMk id="10" creationId="{EEF8166D-01A6-41C7-B76C-FC0A09AB0BDB}"/>
          </ac:spMkLst>
        </pc:spChg>
        <pc:spChg chg="add mod">
          <ac:chgData name="Míšek Jakub" userId="65d0a735-6082-4800-9366-57d040021099" providerId="ADAL" clId="{7D2443E5-DFAE-462D-A75C-CC031E65FED2}" dt="2024-09-18T09:13:35.654" v="11699" actId="1076"/>
          <ac:spMkLst>
            <pc:docMk/>
            <pc:sldMk cId="2906069286" sldId="281"/>
            <ac:spMk id="11" creationId="{26FACBD9-DBE0-4F6A-AEC6-269C63D173C4}"/>
          </ac:spMkLst>
        </pc:spChg>
        <pc:spChg chg="add mod">
          <ac:chgData name="Míšek Jakub" userId="65d0a735-6082-4800-9366-57d040021099" providerId="ADAL" clId="{7D2443E5-DFAE-462D-A75C-CC031E65FED2}" dt="2024-09-18T09:13:35.654" v="11699" actId="1076"/>
          <ac:spMkLst>
            <pc:docMk/>
            <pc:sldMk cId="2906069286" sldId="281"/>
            <ac:spMk id="12" creationId="{BFEE4A19-A832-4D9E-8A84-682052786226}"/>
          </ac:spMkLst>
        </pc:spChg>
        <pc:spChg chg="add mod">
          <ac:chgData name="Míšek Jakub" userId="65d0a735-6082-4800-9366-57d040021099" providerId="ADAL" clId="{7D2443E5-DFAE-462D-A75C-CC031E65FED2}" dt="2024-09-18T09:13:35.654" v="11699" actId="1076"/>
          <ac:spMkLst>
            <pc:docMk/>
            <pc:sldMk cId="2906069286" sldId="281"/>
            <ac:spMk id="13" creationId="{CBCDDD96-BD68-4767-962C-DC13794B883D}"/>
          </ac:spMkLst>
        </pc:spChg>
        <pc:spChg chg="add mod ord">
          <ac:chgData name="Míšek Jakub" userId="65d0a735-6082-4800-9366-57d040021099" providerId="ADAL" clId="{7D2443E5-DFAE-462D-A75C-CC031E65FED2}" dt="2024-09-18T09:13:35.654" v="11699" actId="1076"/>
          <ac:spMkLst>
            <pc:docMk/>
            <pc:sldMk cId="2906069286" sldId="281"/>
            <ac:spMk id="14" creationId="{F4F79CC9-4E4F-46F5-9D7E-94FBDC8BCE69}"/>
          </ac:spMkLst>
        </pc:spChg>
        <pc:spChg chg="add mod">
          <ac:chgData name="Míšek Jakub" userId="65d0a735-6082-4800-9366-57d040021099" providerId="ADAL" clId="{7D2443E5-DFAE-462D-A75C-CC031E65FED2}" dt="2024-09-18T09:13:35.654" v="11699" actId="1076"/>
          <ac:spMkLst>
            <pc:docMk/>
            <pc:sldMk cId="2906069286" sldId="281"/>
            <ac:spMk id="15" creationId="{A8EE6F90-237B-453A-8AB8-D678F04B4CA3}"/>
          </ac:spMkLst>
        </pc:spChg>
        <pc:spChg chg="add mod ord">
          <ac:chgData name="Míšek Jakub" userId="65d0a735-6082-4800-9366-57d040021099" providerId="ADAL" clId="{7D2443E5-DFAE-462D-A75C-CC031E65FED2}" dt="2024-09-18T09:13:35.654" v="11699" actId="1076"/>
          <ac:spMkLst>
            <pc:docMk/>
            <pc:sldMk cId="2906069286" sldId="281"/>
            <ac:spMk id="16" creationId="{7650A2CE-21F8-42C5-9263-546BB0301813}"/>
          </ac:spMkLst>
        </pc:spChg>
        <pc:spChg chg="add mod">
          <ac:chgData name="Míšek Jakub" userId="65d0a735-6082-4800-9366-57d040021099" providerId="ADAL" clId="{7D2443E5-DFAE-462D-A75C-CC031E65FED2}" dt="2024-09-18T09:13:35.654" v="11699" actId="1076"/>
          <ac:spMkLst>
            <pc:docMk/>
            <pc:sldMk cId="2906069286" sldId="281"/>
            <ac:spMk id="17" creationId="{65514BDB-EF59-4740-8FEF-5007D5912F33}"/>
          </ac:spMkLst>
        </pc:spChg>
        <pc:spChg chg="add mod">
          <ac:chgData name="Míšek Jakub" userId="65d0a735-6082-4800-9366-57d040021099" providerId="ADAL" clId="{7D2443E5-DFAE-462D-A75C-CC031E65FED2}" dt="2024-09-18T09:13:35.654" v="11699" actId="1076"/>
          <ac:spMkLst>
            <pc:docMk/>
            <pc:sldMk cId="2906069286" sldId="281"/>
            <ac:spMk id="18" creationId="{B414411B-0633-4F5F-8579-C61B2E38E25D}"/>
          </ac:spMkLst>
        </pc:spChg>
        <pc:spChg chg="add mod">
          <ac:chgData name="Míšek Jakub" userId="65d0a735-6082-4800-9366-57d040021099" providerId="ADAL" clId="{7D2443E5-DFAE-462D-A75C-CC031E65FED2}" dt="2024-09-18T09:13:35.654" v="11699" actId="1076"/>
          <ac:spMkLst>
            <pc:docMk/>
            <pc:sldMk cId="2906069286" sldId="281"/>
            <ac:spMk id="19" creationId="{0814EF32-3FF5-40BB-945B-0B1E48A6167C}"/>
          </ac:spMkLst>
        </pc:spChg>
        <pc:spChg chg="add del mod">
          <ac:chgData name="Míšek Jakub" userId="65d0a735-6082-4800-9366-57d040021099" providerId="ADAL" clId="{7D2443E5-DFAE-462D-A75C-CC031E65FED2}" dt="2024-09-18T08:52:15.415" v="11334" actId="478"/>
          <ac:spMkLst>
            <pc:docMk/>
            <pc:sldMk cId="2906069286" sldId="281"/>
            <ac:spMk id="20" creationId="{0AC660D3-DCCB-4E18-9268-C856DE7751AF}"/>
          </ac:spMkLst>
        </pc:spChg>
        <pc:spChg chg="add mod">
          <ac:chgData name="Míšek Jakub" userId="65d0a735-6082-4800-9366-57d040021099" providerId="ADAL" clId="{7D2443E5-DFAE-462D-A75C-CC031E65FED2}" dt="2024-09-18T09:13:35.654" v="11699" actId="1076"/>
          <ac:spMkLst>
            <pc:docMk/>
            <pc:sldMk cId="2906069286" sldId="281"/>
            <ac:spMk id="21" creationId="{4481FCA8-7372-40B3-A557-C18B5ED3694A}"/>
          </ac:spMkLst>
        </pc:spChg>
        <pc:spChg chg="add del mod">
          <ac:chgData name="Míšek Jakub" userId="65d0a735-6082-4800-9366-57d040021099" providerId="ADAL" clId="{7D2443E5-DFAE-462D-A75C-CC031E65FED2}" dt="2024-09-18T08:59:39.121" v="11416" actId="478"/>
          <ac:spMkLst>
            <pc:docMk/>
            <pc:sldMk cId="2906069286" sldId="281"/>
            <ac:spMk id="22" creationId="{0705719A-18C9-4AE9-B8D2-1A01DE2C3654}"/>
          </ac:spMkLst>
        </pc:spChg>
        <pc:spChg chg="add mod">
          <ac:chgData name="Míšek Jakub" userId="65d0a735-6082-4800-9366-57d040021099" providerId="ADAL" clId="{7D2443E5-DFAE-462D-A75C-CC031E65FED2}" dt="2024-09-18T09:13:35.654" v="11699" actId="1076"/>
          <ac:spMkLst>
            <pc:docMk/>
            <pc:sldMk cId="2906069286" sldId="281"/>
            <ac:spMk id="23" creationId="{071FE5BB-722C-464D-85BE-F470E1A598C0}"/>
          </ac:spMkLst>
        </pc:spChg>
        <pc:spChg chg="add mod">
          <ac:chgData name="Míšek Jakub" userId="65d0a735-6082-4800-9366-57d040021099" providerId="ADAL" clId="{7D2443E5-DFAE-462D-A75C-CC031E65FED2}" dt="2024-09-18T09:13:35.654" v="11699" actId="1076"/>
          <ac:spMkLst>
            <pc:docMk/>
            <pc:sldMk cId="2906069286" sldId="281"/>
            <ac:spMk id="24" creationId="{214FA071-8D4F-4566-AFF9-976B028A1BAF}"/>
          </ac:spMkLst>
        </pc:spChg>
        <pc:spChg chg="add mod">
          <ac:chgData name="Míšek Jakub" userId="65d0a735-6082-4800-9366-57d040021099" providerId="ADAL" clId="{7D2443E5-DFAE-462D-A75C-CC031E65FED2}" dt="2024-09-18T09:15:56.038" v="11715" actId="20577"/>
          <ac:spMkLst>
            <pc:docMk/>
            <pc:sldMk cId="2906069286" sldId="281"/>
            <ac:spMk id="25" creationId="{F7C47CD6-7D53-4CE2-96CB-5B86C688441E}"/>
          </ac:spMkLst>
        </pc:spChg>
        <pc:spChg chg="add mod">
          <ac:chgData name="Míšek Jakub" userId="65d0a735-6082-4800-9366-57d040021099" providerId="ADAL" clId="{7D2443E5-DFAE-462D-A75C-CC031E65FED2}" dt="2024-09-18T09:13:35.654" v="11699" actId="1076"/>
          <ac:spMkLst>
            <pc:docMk/>
            <pc:sldMk cId="2906069286" sldId="281"/>
            <ac:spMk id="26" creationId="{E0B37EF9-C10D-4C82-BDDE-3FE9B79E21D7}"/>
          </ac:spMkLst>
        </pc:spChg>
        <pc:spChg chg="add mod">
          <ac:chgData name="Míšek Jakub" userId="65d0a735-6082-4800-9366-57d040021099" providerId="ADAL" clId="{7D2443E5-DFAE-462D-A75C-CC031E65FED2}" dt="2024-09-18T09:13:35.654" v="11699" actId="1076"/>
          <ac:spMkLst>
            <pc:docMk/>
            <pc:sldMk cId="2906069286" sldId="281"/>
            <ac:spMk id="27" creationId="{38910B44-40E0-4475-9D64-F1E81158EA09}"/>
          </ac:spMkLst>
        </pc:spChg>
        <pc:spChg chg="add mod ord">
          <ac:chgData name="Míšek Jakub" userId="65d0a735-6082-4800-9366-57d040021099" providerId="ADAL" clId="{7D2443E5-DFAE-462D-A75C-CC031E65FED2}" dt="2024-09-18T09:13:35.654" v="11699" actId="1076"/>
          <ac:spMkLst>
            <pc:docMk/>
            <pc:sldMk cId="2906069286" sldId="281"/>
            <ac:spMk id="28" creationId="{913D4F87-52DA-42E4-AD48-2B24EB979901}"/>
          </ac:spMkLst>
        </pc:spChg>
        <pc:spChg chg="add mod">
          <ac:chgData name="Míšek Jakub" userId="65d0a735-6082-4800-9366-57d040021099" providerId="ADAL" clId="{7D2443E5-DFAE-462D-A75C-CC031E65FED2}" dt="2024-09-18T09:13:35.654" v="11699" actId="1076"/>
          <ac:spMkLst>
            <pc:docMk/>
            <pc:sldMk cId="2906069286" sldId="281"/>
            <ac:spMk id="29" creationId="{9B2CB9A7-7AD2-44E5-8BA8-CAE5629DB2F4}"/>
          </ac:spMkLst>
        </pc:spChg>
        <pc:spChg chg="add mod">
          <ac:chgData name="Míšek Jakub" userId="65d0a735-6082-4800-9366-57d040021099" providerId="ADAL" clId="{7D2443E5-DFAE-462D-A75C-CC031E65FED2}" dt="2024-09-18T09:13:35.654" v="11699" actId="1076"/>
          <ac:spMkLst>
            <pc:docMk/>
            <pc:sldMk cId="2906069286" sldId="281"/>
            <ac:spMk id="30" creationId="{C4000203-5D4D-4587-B5AF-0E21C184C3E1}"/>
          </ac:spMkLst>
        </pc:spChg>
        <pc:spChg chg="add mod">
          <ac:chgData name="Míšek Jakub" userId="65d0a735-6082-4800-9366-57d040021099" providerId="ADAL" clId="{7D2443E5-DFAE-462D-A75C-CC031E65FED2}" dt="2024-09-18T09:13:35.654" v="11699" actId="1076"/>
          <ac:spMkLst>
            <pc:docMk/>
            <pc:sldMk cId="2906069286" sldId="281"/>
            <ac:spMk id="31" creationId="{6425D16B-228A-4C54-B6D2-E406487E15D9}"/>
          </ac:spMkLst>
        </pc:spChg>
        <pc:spChg chg="add mod">
          <ac:chgData name="Míšek Jakub" userId="65d0a735-6082-4800-9366-57d040021099" providerId="ADAL" clId="{7D2443E5-DFAE-462D-A75C-CC031E65FED2}" dt="2024-09-18T09:13:35.654" v="11699" actId="1076"/>
          <ac:spMkLst>
            <pc:docMk/>
            <pc:sldMk cId="2906069286" sldId="281"/>
            <ac:spMk id="32" creationId="{E64E7329-ABB7-4548-A5D3-9E20AA492C6E}"/>
          </ac:spMkLst>
        </pc:spChg>
        <pc:spChg chg="add mod">
          <ac:chgData name="Míšek Jakub" userId="65d0a735-6082-4800-9366-57d040021099" providerId="ADAL" clId="{7D2443E5-DFAE-462D-A75C-CC031E65FED2}" dt="2024-09-18T09:13:35.654" v="11699" actId="1076"/>
          <ac:spMkLst>
            <pc:docMk/>
            <pc:sldMk cId="2906069286" sldId="281"/>
            <ac:spMk id="33" creationId="{88826817-728E-41DB-BA62-C5A524E94025}"/>
          </ac:spMkLst>
        </pc:spChg>
        <pc:spChg chg="add mod">
          <ac:chgData name="Míšek Jakub" userId="65d0a735-6082-4800-9366-57d040021099" providerId="ADAL" clId="{7D2443E5-DFAE-462D-A75C-CC031E65FED2}" dt="2024-09-18T09:13:35.654" v="11699" actId="1076"/>
          <ac:spMkLst>
            <pc:docMk/>
            <pc:sldMk cId="2906069286" sldId="281"/>
            <ac:spMk id="34" creationId="{17539B83-31B3-425A-B0B5-69C2A550C130}"/>
          </ac:spMkLst>
        </pc:spChg>
        <pc:spChg chg="add mod">
          <ac:chgData name="Míšek Jakub" userId="65d0a735-6082-4800-9366-57d040021099" providerId="ADAL" clId="{7D2443E5-DFAE-462D-A75C-CC031E65FED2}" dt="2024-09-18T09:15:27.369" v="11714" actId="14100"/>
          <ac:spMkLst>
            <pc:docMk/>
            <pc:sldMk cId="2906069286" sldId="281"/>
            <ac:spMk id="35" creationId="{29651506-66F4-4B00-B097-835A4A1A54F9}"/>
          </ac:spMkLst>
        </pc:spChg>
        <pc:grpChg chg="add mod">
          <ac:chgData name="Míšek Jakub" userId="65d0a735-6082-4800-9366-57d040021099" providerId="ADAL" clId="{7D2443E5-DFAE-462D-A75C-CC031E65FED2}" dt="2024-09-18T09:13:35.654" v="11699" actId="1076"/>
          <ac:grpSpMkLst>
            <pc:docMk/>
            <pc:sldMk cId="2906069286" sldId="281"/>
            <ac:grpSpMk id="5" creationId="{8B9D6F00-AAAC-4D00-93F7-B4C00DE9286C}"/>
          </ac:grpSpMkLst>
        </pc:grpChg>
        <pc:grpChg chg="del">
          <ac:chgData name="Míšek Jakub" userId="65d0a735-6082-4800-9366-57d040021099" providerId="ADAL" clId="{7D2443E5-DFAE-462D-A75C-CC031E65FED2}" dt="2024-09-10T14:36:14.541" v="4381" actId="478"/>
          <ac:grpSpMkLst>
            <pc:docMk/>
            <pc:sldMk cId="2906069286" sldId="281"/>
            <ac:grpSpMk id="6" creationId="{28DAB069-8A9F-42FB-A637-A6B62E355D36}"/>
          </ac:grpSpMkLst>
        </pc:grpChg>
        <pc:picChg chg="add del mod">
          <ac:chgData name="Míšek Jakub" userId="65d0a735-6082-4800-9366-57d040021099" providerId="ADAL" clId="{7D2443E5-DFAE-462D-A75C-CC031E65FED2}" dt="2024-09-18T08:50:10.129" v="11234" actId="478"/>
          <ac:picMkLst>
            <pc:docMk/>
            <pc:sldMk cId="2906069286" sldId="281"/>
            <ac:picMk id="6146" creationId="{94739E4C-B04C-4E5E-87D8-73302DA99F9E}"/>
          </ac:picMkLst>
        </pc:picChg>
        <pc:picChg chg="add del mod">
          <ac:chgData name="Míšek Jakub" userId="65d0a735-6082-4800-9366-57d040021099" providerId="ADAL" clId="{7D2443E5-DFAE-462D-A75C-CC031E65FED2}" dt="2024-09-17T17:10:48.410" v="10879" actId="478"/>
          <ac:picMkLst>
            <pc:docMk/>
            <pc:sldMk cId="2906069286" sldId="281"/>
            <ac:picMk id="6148" creationId="{5FB24E16-50CE-40B7-ACB6-DA0097BD9453}"/>
          </ac:picMkLst>
        </pc:picChg>
        <pc:picChg chg="add mod">
          <ac:chgData name="Míšek Jakub" userId="65d0a735-6082-4800-9366-57d040021099" providerId="ADAL" clId="{7D2443E5-DFAE-462D-A75C-CC031E65FED2}" dt="2024-09-18T09:13:35.654" v="11699" actId="1076"/>
          <ac:picMkLst>
            <pc:docMk/>
            <pc:sldMk cId="2906069286" sldId="281"/>
            <ac:picMk id="6150" creationId="{B6D53AEC-B1D6-409C-98F0-69E446AFB947}"/>
          </ac:picMkLst>
        </pc:picChg>
      </pc:sldChg>
      <pc:sldChg chg="addSp delSp modSp add mod">
        <pc:chgData name="Míšek Jakub" userId="65d0a735-6082-4800-9366-57d040021099" providerId="ADAL" clId="{7D2443E5-DFAE-462D-A75C-CC031E65FED2}" dt="2024-09-16T06:20:11.363" v="5615" actId="1035"/>
        <pc:sldMkLst>
          <pc:docMk/>
          <pc:sldMk cId="841688507" sldId="282"/>
        </pc:sldMkLst>
        <pc:spChg chg="del mod topLvl">
          <ac:chgData name="Míšek Jakub" userId="65d0a735-6082-4800-9366-57d040021099" providerId="ADAL" clId="{7D2443E5-DFAE-462D-A75C-CC031E65FED2}" dt="2024-09-13T15:27:21.067" v="5545" actId="478"/>
          <ac:spMkLst>
            <pc:docMk/>
            <pc:sldMk cId="841688507" sldId="282"/>
            <ac:spMk id="4" creationId="{F80E85CA-AE22-4150-9F48-016617EA3D0C}"/>
          </ac:spMkLst>
        </pc:spChg>
        <pc:spChg chg="del mod topLvl">
          <ac:chgData name="Míšek Jakub" userId="65d0a735-6082-4800-9366-57d040021099" providerId="ADAL" clId="{7D2443E5-DFAE-462D-A75C-CC031E65FED2}" dt="2024-09-13T15:44:19.570" v="5566" actId="478"/>
          <ac:spMkLst>
            <pc:docMk/>
            <pc:sldMk cId="841688507" sldId="282"/>
            <ac:spMk id="6" creationId="{E94885B5-7AF4-4469-853F-61CAEE982296}"/>
          </ac:spMkLst>
        </pc:spChg>
        <pc:spChg chg="del mod topLvl">
          <ac:chgData name="Míšek Jakub" userId="65d0a735-6082-4800-9366-57d040021099" providerId="ADAL" clId="{7D2443E5-DFAE-462D-A75C-CC031E65FED2}" dt="2024-09-13T15:27:30.949" v="5553" actId="478"/>
          <ac:spMkLst>
            <pc:docMk/>
            <pc:sldMk cId="841688507" sldId="282"/>
            <ac:spMk id="7" creationId="{57D61671-0CD5-4E76-AAC7-6709BF79586A}"/>
          </ac:spMkLst>
        </pc:spChg>
        <pc:spChg chg="del mod topLvl">
          <ac:chgData name="Míšek Jakub" userId="65d0a735-6082-4800-9366-57d040021099" providerId="ADAL" clId="{7D2443E5-DFAE-462D-A75C-CC031E65FED2}" dt="2024-09-13T15:27:26.307" v="5549" actId="478"/>
          <ac:spMkLst>
            <pc:docMk/>
            <pc:sldMk cId="841688507" sldId="282"/>
            <ac:spMk id="8" creationId="{2FC53282-DCA3-40AC-95DC-8A9BAFD3A14B}"/>
          </ac:spMkLst>
        </pc:spChg>
        <pc:spChg chg="add mod">
          <ac:chgData name="Míšek Jakub" userId="65d0a735-6082-4800-9366-57d040021099" providerId="ADAL" clId="{7D2443E5-DFAE-462D-A75C-CC031E65FED2}" dt="2024-09-16T06:20:11.363" v="5615" actId="1035"/>
          <ac:spMkLst>
            <pc:docMk/>
            <pc:sldMk cId="841688507" sldId="282"/>
            <ac:spMk id="18" creationId="{F5361156-005D-4485-B701-C9FBC52F5FD7}"/>
          </ac:spMkLst>
        </pc:spChg>
        <pc:spChg chg="add mod">
          <ac:chgData name="Míšek Jakub" userId="65d0a735-6082-4800-9366-57d040021099" providerId="ADAL" clId="{7D2443E5-DFAE-462D-A75C-CC031E65FED2}" dt="2024-09-13T15:28:42.472" v="5565" actId="164"/>
          <ac:spMkLst>
            <pc:docMk/>
            <pc:sldMk cId="841688507" sldId="282"/>
            <ac:spMk id="24" creationId="{B913685D-E9F2-468D-9040-A5C03DB51421}"/>
          </ac:spMkLst>
        </pc:spChg>
        <pc:grpChg chg="del">
          <ac:chgData name="Míšek Jakub" userId="65d0a735-6082-4800-9366-57d040021099" providerId="ADAL" clId="{7D2443E5-DFAE-462D-A75C-CC031E65FED2}" dt="2024-09-13T15:20:28.221" v="5539" actId="165"/>
          <ac:grpSpMkLst>
            <pc:docMk/>
            <pc:sldMk cId="841688507" sldId="282"/>
            <ac:grpSpMk id="25" creationId="{4A4B3072-0C3E-4098-AB64-765FFD2C46A7}"/>
          </ac:grpSpMkLst>
        </pc:grpChg>
        <pc:grpChg chg="add mod">
          <ac:chgData name="Míšek Jakub" userId="65d0a735-6082-4800-9366-57d040021099" providerId="ADAL" clId="{7D2443E5-DFAE-462D-A75C-CC031E65FED2}" dt="2024-09-13T15:28:42.472" v="5565" actId="164"/>
          <ac:grpSpMkLst>
            <pc:docMk/>
            <pc:sldMk cId="841688507" sldId="282"/>
            <ac:grpSpMk id="26" creationId="{6EEBC17A-D0B6-44CD-9561-79BB83EC6269}"/>
          </ac:grpSpMkLst>
        </pc:grpChg>
        <pc:picChg chg="add mod ord">
          <ac:chgData name="Míšek Jakub" userId="65d0a735-6082-4800-9366-57d040021099" providerId="ADAL" clId="{7D2443E5-DFAE-462D-A75C-CC031E65FED2}" dt="2024-09-13T15:28:42.472" v="5565" actId="164"/>
          <ac:picMkLst>
            <pc:docMk/>
            <pc:sldMk cId="841688507" sldId="282"/>
            <ac:picMk id="20" creationId="{610599A5-84AD-4F93-9ED9-1B5EC5925F4B}"/>
          </ac:picMkLst>
        </pc:picChg>
        <pc:picChg chg="del mod topLvl">
          <ac:chgData name="Míšek Jakub" userId="65d0a735-6082-4800-9366-57d040021099" providerId="ADAL" clId="{7D2443E5-DFAE-462D-A75C-CC031E65FED2}" dt="2024-09-13T15:27:16.693" v="5543" actId="478"/>
          <ac:picMkLst>
            <pc:docMk/>
            <pc:sldMk cId="841688507" sldId="282"/>
            <ac:picMk id="2050" creationId="{672B1F51-2DC2-4FE2-8160-844355E620E1}"/>
          </ac:picMkLst>
        </pc:picChg>
        <pc:picChg chg="del">
          <ac:chgData name="Míšek Jakub" userId="65d0a735-6082-4800-9366-57d040021099" providerId="ADAL" clId="{7D2443E5-DFAE-462D-A75C-CC031E65FED2}" dt="2024-09-12T11:49:42.921" v="4922" actId="478"/>
          <ac:picMkLst>
            <pc:docMk/>
            <pc:sldMk cId="841688507" sldId="282"/>
            <ac:picMk id="2052" creationId="{B63F5D97-2E09-4B2F-955D-1D95374C483B}"/>
          </ac:picMkLst>
        </pc:picChg>
        <pc:cxnChg chg="add mod">
          <ac:chgData name="Míšek Jakub" userId="65d0a735-6082-4800-9366-57d040021099" providerId="ADAL" clId="{7D2443E5-DFAE-462D-A75C-CC031E65FED2}" dt="2024-09-13T15:28:42.472" v="5565" actId="164"/>
          <ac:cxnSpMkLst>
            <pc:docMk/>
            <pc:sldMk cId="841688507" sldId="282"/>
            <ac:cxnSpMk id="5" creationId="{7AD5D408-A1C8-4358-AEA2-DD28221403BD}"/>
          </ac:cxnSpMkLst>
        </pc:cxnChg>
        <pc:cxnChg chg="del mod topLvl">
          <ac:chgData name="Míšek Jakub" userId="65d0a735-6082-4800-9366-57d040021099" providerId="ADAL" clId="{7D2443E5-DFAE-462D-A75C-CC031E65FED2}" dt="2024-09-13T15:27:22.131" v="5546" actId="478"/>
          <ac:cxnSpMkLst>
            <pc:docMk/>
            <pc:sldMk cId="841688507" sldId="282"/>
            <ac:cxnSpMk id="9" creationId="{870B9EE4-4928-4AB9-A4FD-BEAA51969B4E}"/>
          </ac:cxnSpMkLst>
        </pc:cxnChg>
        <pc:cxnChg chg="del mod topLvl">
          <ac:chgData name="Míšek Jakub" userId="65d0a735-6082-4800-9366-57d040021099" providerId="ADAL" clId="{7D2443E5-DFAE-462D-A75C-CC031E65FED2}" dt="2024-09-13T15:27:23.324" v="5547" actId="478"/>
          <ac:cxnSpMkLst>
            <pc:docMk/>
            <pc:sldMk cId="841688507" sldId="282"/>
            <ac:cxnSpMk id="11" creationId="{35481CEA-BD06-4735-A3C8-B0AD0C2471B3}"/>
          </ac:cxnSpMkLst>
        </pc:cxnChg>
        <pc:cxnChg chg="del mod topLvl">
          <ac:chgData name="Míšek Jakub" userId="65d0a735-6082-4800-9366-57d040021099" providerId="ADAL" clId="{7D2443E5-DFAE-462D-A75C-CC031E65FED2}" dt="2024-09-13T15:27:27.060" v="5550" actId="478"/>
          <ac:cxnSpMkLst>
            <pc:docMk/>
            <pc:sldMk cId="841688507" sldId="282"/>
            <ac:cxnSpMk id="13" creationId="{B97E8DE9-A86C-4FE9-88FA-033C62570233}"/>
          </ac:cxnSpMkLst>
        </pc:cxnChg>
        <pc:cxnChg chg="del mod topLvl">
          <ac:chgData name="Míšek Jakub" userId="65d0a735-6082-4800-9366-57d040021099" providerId="ADAL" clId="{7D2443E5-DFAE-462D-A75C-CC031E65FED2}" dt="2024-09-13T15:27:40.660" v="5556" actId="478"/>
          <ac:cxnSpMkLst>
            <pc:docMk/>
            <pc:sldMk cId="841688507" sldId="282"/>
            <ac:cxnSpMk id="15" creationId="{2FBF7D44-73C5-4F3E-A46F-BD9B6DD066A2}"/>
          </ac:cxnSpMkLst>
        </pc:cxnChg>
        <pc:cxnChg chg="del mod topLvl">
          <ac:chgData name="Míšek Jakub" userId="65d0a735-6082-4800-9366-57d040021099" providerId="ADAL" clId="{7D2443E5-DFAE-462D-A75C-CC031E65FED2}" dt="2024-09-13T15:27:19.373" v="5544" actId="478"/>
          <ac:cxnSpMkLst>
            <pc:docMk/>
            <pc:sldMk cId="841688507" sldId="282"/>
            <ac:cxnSpMk id="17" creationId="{DC9C7A84-991D-4724-8465-0F066ACC820F}"/>
          </ac:cxnSpMkLst>
        </pc:cxnChg>
        <pc:cxnChg chg="del mod topLvl">
          <ac:chgData name="Míšek Jakub" userId="65d0a735-6082-4800-9366-57d040021099" providerId="ADAL" clId="{7D2443E5-DFAE-462D-A75C-CC031E65FED2}" dt="2024-09-13T15:27:29.092" v="5552" actId="478"/>
          <ac:cxnSpMkLst>
            <pc:docMk/>
            <pc:sldMk cId="841688507" sldId="282"/>
            <ac:cxnSpMk id="19" creationId="{B2692C95-DFBD-4362-BF63-3D6AF4B338C2}"/>
          </ac:cxnSpMkLst>
        </pc:cxnChg>
        <pc:cxnChg chg="del mod topLvl">
          <ac:chgData name="Míšek Jakub" userId="65d0a735-6082-4800-9366-57d040021099" providerId="ADAL" clId="{7D2443E5-DFAE-462D-A75C-CC031E65FED2}" dt="2024-09-13T15:27:28.253" v="5551" actId="478"/>
          <ac:cxnSpMkLst>
            <pc:docMk/>
            <pc:sldMk cId="841688507" sldId="282"/>
            <ac:cxnSpMk id="21" creationId="{01314C62-6C18-40BA-A592-9EEA68A85705}"/>
          </ac:cxnSpMkLst>
        </pc:cxnChg>
        <pc:cxnChg chg="del mod topLvl">
          <ac:chgData name="Míšek Jakub" userId="65d0a735-6082-4800-9366-57d040021099" providerId="ADAL" clId="{7D2443E5-DFAE-462D-A75C-CC031E65FED2}" dt="2024-09-13T15:27:24.388" v="5548" actId="478"/>
          <ac:cxnSpMkLst>
            <pc:docMk/>
            <pc:sldMk cId="841688507" sldId="282"/>
            <ac:cxnSpMk id="23" creationId="{B14FA901-CEA3-4AE3-A043-8493BEFC57BE}"/>
          </ac:cxnSpMkLst>
        </pc:cxnChg>
      </pc:sldChg>
      <pc:sldChg chg="delSp modSp add del mod">
        <pc:chgData name="Míšek Jakub" userId="65d0a735-6082-4800-9366-57d040021099" providerId="ADAL" clId="{7D2443E5-DFAE-462D-A75C-CC031E65FED2}" dt="2024-09-16T06:21:50.266" v="5653" actId="2696"/>
        <pc:sldMkLst>
          <pc:docMk/>
          <pc:sldMk cId="3117908523" sldId="283"/>
        </pc:sldMkLst>
        <pc:spChg chg="mod">
          <ac:chgData name="Míšek Jakub" userId="65d0a735-6082-4800-9366-57d040021099" providerId="ADAL" clId="{7D2443E5-DFAE-462D-A75C-CC031E65FED2}" dt="2024-09-16T06:21:16.932" v="5643" actId="20577"/>
          <ac:spMkLst>
            <pc:docMk/>
            <pc:sldMk cId="3117908523" sldId="283"/>
            <ac:spMk id="2" creationId="{988E1E9C-3C72-4B39-BEED-3291B3F70862}"/>
          </ac:spMkLst>
        </pc:spChg>
        <pc:grpChg chg="del">
          <ac:chgData name="Míšek Jakub" userId="65d0a735-6082-4800-9366-57d040021099" providerId="ADAL" clId="{7D2443E5-DFAE-462D-A75C-CC031E65FED2}" dt="2024-09-16T06:21:19.328" v="5644" actId="478"/>
          <ac:grpSpMkLst>
            <pc:docMk/>
            <pc:sldMk cId="3117908523" sldId="283"/>
            <ac:grpSpMk id="27" creationId="{87AC4D77-7C60-480B-87AC-7BEA44E4A7C9}"/>
          </ac:grpSpMkLst>
        </pc:grpChg>
      </pc:sldChg>
      <pc:sldChg chg="addSp delSp modSp add mod ord">
        <pc:chgData name="Míšek Jakub" userId="65d0a735-6082-4800-9366-57d040021099" providerId="ADAL" clId="{7D2443E5-DFAE-462D-A75C-CC031E65FED2}" dt="2024-09-16T08:32:47.404" v="6915" actId="208"/>
        <pc:sldMkLst>
          <pc:docMk/>
          <pc:sldMk cId="1824973582" sldId="284"/>
        </pc:sldMkLst>
        <pc:spChg chg="mod">
          <ac:chgData name="Míšek Jakub" userId="65d0a735-6082-4800-9366-57d040021099" providerId="ADAL" clId="{7D2443E5-DFAE-462D-A75C-CC031E65FED2}" dt="2024-09-16T08:18:19.456" v="6831" actId="14100"/>
          <ac:spMkLst>
            <pc:docMk/>
            <pc:sldMk cId="1824973582" sldId="284"/>
            <ac:spMk id="2" creationId="{988E1E9C-3C72-4B39-BEED-3291B3F70862}"/>
          </ac:spMkLst>
        </pc:spChg>
        <pc:spChg chg="mod">
          <ac:chgData name="Míšek Jakub" userId="65d0a735-6082-4800-9366-57d040021099" providerId="ADAL" clId="{7D2443E5-DFAE-462D-A75C-CC031E65FED2}" dt="2024-09-16T08:30:56.917" v="6903" actId="115"/>
          <ac:spMkLst>
            <pc:docMk/>
            <pc:sldMk cId="1824973582" sldId="284"/>
            <ac:spMk id="3" creationId="{6D162166-A498-4070-ADBE-52BC082D1574}"/>
          </ac:spMkLst>
        </pc:spChg>
        <pc:spChg chg="add mod">
          <ac:chgData name="Míšek Jakub" userId="65d0a735-6082-4800-9366-57d040021099" providerId="ADAL" clId="{7D2443E5-DFAE-462D-A75C-CC031E65FED2}" dt="2024-09-16T08:32:26.269" v="6913" actId="1582"/>
          <ac:spMkLst>
            <pc:docMk/>
            <pc:sldMk cId="1824973582" sldId="284"/>
            <ac:spMk id="6" creationId="{81954D6D-C870-44E6-A660-133975D0E7DE}"/>
          </ac:spMkLst>
        </pc:spChg>
        <pc:picChg chg="add mod">
          <ac:chgData name="Míšek Jakub" userId="65d0a735-6082-4800-9366-57d040021099" providerId="ADAL" clId="{7D2443E5-DFAE-462D-A75C-CC031E65FED2}" dt="2024-09-16T08:30:27.922" v="6892" actId="14100"/>
          <ac:picMkLst>
            <pc:docMk/>
            <pc:sldMk cId="1824973582" sldId="284"/>
            <ac:picMk id="4" creationId="{B2FEBB6D-75B7-4A1D-ACE1-5B4AF2B1D4C9}"/>
          </ac:picMkLst>
        </pc:picChg>
        <pc:picChg chg="add mod">
          <ac:chgData name="Míšek Jakub" userId="65d0a735-6082-4800-9366-57d040021099" providerId="ADAL" clId="{7D2443E5-DFAE-462D-A75C-CC031E65FED2}" dt="2024-09-16T08:30:30.322" v="6893" actId="14100"/>
          <ac:picMkLst>
            <pc:docMk/>
            <pc:sldMk cId="1824973582" sldId="284"/>
            <ac:picMk id="5" creationId="{9CBC41B7-8AEC-498E-8778-CD3666005521}"/>
          </ac:picMkLst>
        </pc:picChg>
        <pc:picChg chg="del">
          <ac:chgData name="Míšek Jakub" userId="65d0a735-6082-4800-9366-57d040021099" providerId="ADAL" clId="{7D2443E5-DFAE-462D-A75C-CC031E65FED2}" dt="2024-09-16T06:21:42.026" v="5651" actId="478"/>
          <ac:picMkLst>
            <pc:docMk/>
            <pc:sldMk cId="1824973582" sldId="284"/>
            <ac:picMk id="1026" creationId="{FE2C2CC5-7B04-4FCB-B6F3-A9695F6BC9E0}"/>
          </ac:picMkLst>
        </pc:picChg>
        <pc:picChg chg="del">
          <ac:chgData name="Míšek Jakub" userId="65d0a735-6082-4800-9366-57d040021099" providerId="ADAL" clId="{7D2443E5-DFAE-462D-A75C-CC031E65FED2}" dt="2024-09-16T06:21:37.293" v="5649" actId="478"/>
          <ac:picMkLst>
            <pc:docMk/>
            <pc:sldMk cId="1824973582" sldId="284"/>
            <ac:picMk id="1028" creationId="{EDBBA555-5E77-421A-9617-A1516DC5E3C1}"/>
          </ac:picMkLst>
        </pc:picChg>
        <pc:cxnChg chg="add mod">
          <ac:chgData name="Míšek Jakub" userId="65d0a735-6082-4800-9366-57d040021099" providerId="ADAL" clId="{7D2443E5-DFAE-462D-A75C-CC031E65FED2}" dt="2024-09-16T08:32:47.404" v="6915" actId="208"/>
          <ac:cxnSpMkLst>
            <pc:docMk/>
            <pc:sldMk cId="1824973582" sldId="284"/>
            <ac:cxnSpMk id="8" creationId="{5700FC7E-2779-4340-804C-794D88E27A85}"/>
          </ac:cxnSpMkLst>
        </pc:cxnChg>
      </pc:sldChg>
      <pc:sldChg chg="addSp delSp modSp add mod">
        <pc:chgData name="Míšek Jakub" userId="65d0a735-6082-4800-9366-57d040021099" providerId="ADAL" clId="{7D2443E5-DFAE-462D-A75C-CC031E65FED2}" dt="2024-09-16T12:58:28.995" v="8088" actId="14100"/>
        <pc:sldMkLst>
          <pc:docMk/>
          <pc:sldMk cId="3907523565" sldId="285"/>
        </pc:sldMkLst>
        <pc:spChg chg="add del mod">
          <ac:chgData name="Míšek Jakub" userId="65d0a735-6082-4800-9366-57d040021099" providerId="ADAL" clId="{7D2443E5-DFAE-462D-A75C-CC031E65FED2}" dt="2024-09-16T07:25:17.168" v="6235" actId="20577"/>
          <ac:spMkLst>
            <pc:docMk/>
            <pc:sldMk cId="3907523565" sldId="285"/>
            <ac:spMk id="3" creationId="{6D162166-A498-4070-ADBE-52BC082D1574}"/>
          </ac:spMkLst>
        </pc:spChg>
        <pc:spChg chg="del">
          <ac:chgData name="Míšek Jakub" userId="65d0a735-6082-4800-9366-57d040021099" providerId="ADAL" clId="{7D2443E5-DFAE-462D-A75C-CC031E65FED2}" dt="2024-09-16T07:19:32.399" v="6060" actId="478"/>
          <ac:spMkLst>
            <pc:docMk/>
            <pc:sldMk cId="3907523565" sldId="285"/>
            <ac:spMk id="9" creationId="{08D6F9CC-CCA7-41BC-9318-B0D79AE22492}"/>
          </ac:spMkLst>
        </pc:spChg>
        <pc:spChg chg="add mod">
          <ac:chgData name="Míšek Jakub" userId="65d0a735-6082-4800-9366-57d040021099" providerId="ADAL" clId="{7D2443E5-DFAE-462D-A75C-CC031E65FED2}" dt="2024-09-16T07:24:55.241" v="6212" actId="164"/>
          <ac:spMkLst>
            <pc:docMk/>
            <pc:sldMk cId="3907523565" sldId="285"/>
            <ac:spMk id="16" creationId="{4C141BC5-3513-4256-8BB0-7E2C1AB1C48D}"/>
          </ac:spMkLst>
        </pc:spChg>
        <pc:spChg chg="add mod">
          <ac:chgData name="Míšek Jakub" userId="65d0a735-6082-4800-9366-57d040021099" providerId="ADAL" clId="{7D2443E5-DFAE-462D-A75C-CC031E65FED2}" dt="2024-09-16T07:24:55.241" v="6212" actId="164"/>
          <ac:spMkLst>
            <pc:docMk/>
            <pc:sldMk cId="3907523565" sldId="285"/>
            <ac:spMk id="17" creationId="{CD54D3DB-8BD9-4EA8-9A87-85A507505BD3}"/>
          </ac:spMkLst>
        </pc:spChg>
        <pc:spChg chg="add mod">
          <ac:chgData name="Míšek Jakub" userId="65d0a735-6082-4800-9366-57d040021099" providerId="ADAL" clId="{7D2443E5-DFAE-462D-A75C-CC031E65FED2}" dt="2024-09-16T07:24:55.241" v="6212" actId="164"/>
          <ac:spMkLst>
            <pc:docMk/>
            <pc:sldMk cId="3907523565" sldId="285"/>
            <ac:spMk id="18" creationId="{5E0927FE-87DF-4521-B89E-4DD9418388A0}"/>
          </ac:spMkLst>
        </pc:spChg>
        <pc:grpChg chg="del">
          <ac:chgData name="Míšek Jakub" userId="65d0a735-6082-4800-9366-57d040021099" providerId="ADAL" clId="{7D2443E5-DFAE-462D-A75C-CC031E65FED2}" dt="2024-09-16T07:19:34.126" v="6061" actId="478"/>
          <ac:grpSpMkLst>
            <pc:docMk/>
            <pc:sldMk cId="3907523565" sldId="285"/>
            <ac:grpSpMk id="8" creationId="{22F833AA-C0EE-441F-91A6-42941C6D80AC}"/>
          </ac:grpSpMkLst>
        </pc:grpChg>
        <pc:grpChg chg="add mod">
          <ac:chgData name="Míšek Jakub" userId="65d0a735-6082-4800-9366-57d040021099" providerId="ADAL" clId="{7D2443E5-DFAE-462D-A75C-CC031E65FED2}" dt="2024-09-16T07:25:07.900" v="6214" actId="1076"/>
          <ac:grpSpMkLst>
            <pc:docMk/>
            <pc:sldMk cId="3907523565" sldId="285"/>
            <ac:grpSpMk id="19" creationId="{01069741-3FB2-46C8-BE10-C814A6813CD5}"/>
          </ac:grpSpMkLst>
        </pc:grpChg>
        <pc:picChg chg="add del mod">
          <ac:chgData name="Míšek Jakub" userId="65d0a735-6082-4800-9366-57d040021099" providerId="ADAL" clId="{7D2443E5-DFAE-462D-A75C-CC031E65FED2}" dt="2024-09-16T07:20:43.935" v="6069"/>
          <ac:picMkLst>
            <pc:docMk/>
            <pc:sldMk cId="3907523565" sldId="285"/>
            <ac:picMk id="11" creationId="{76C1F286-B78D-4B45-A2B0-32DA6A406C69}"/>
          </ac:picMkLst>
        </pc:picChg>
        <pc:picChg chg="add mod modCrop">
          <ac:chgData name="Míšek Jakub" userId="65d0a735-6082-4800-9366-57d040021099" providerId="ADAL" clId="{7D2443E5-DFAE-462D-A75C-CC031E65FED2}" dt="2024-09-16T12:58:28.995" v="8088" actId="14100"/>
          <ac:picMkLst>
            <pc:docMk/>
            <pc:sldMk cId="3907523565" sldId="285"/>
            <ac:picMk id="13" creationId="{597B323B-3C51-4300-8F21-17FE1ADBF517}"/>
          </ac:picMkLst>
        </pc:picChg>
        <pc:picChg chg="add mod">
          <ac:chgData name="Míšek Jakub" userId="65d0a735-6082-4800-9366-57d040021099" providerId="ADAL" clId="{7D2443E5-DFAE-462D-A75C-CC031E65FED2}" dt="2024-09-16T07:24:55.241" v="6212" actId="164"/>
          <ac:picMkLst>
            <pc:docMk/>
            <pc:sldMk cId="3907523565" sldId="285"/>
            <ac:picMk id="15" creationId="{FF1B6152-57B9-4DCE-885B-2791C566948F}"/>
          </ac:picMkLst>
        </pc:picChg>
      </pc:sldChg>
      <pc:sldChg chg="addSp delSp modSp add mod">
        <pc:chgData name="Míšek Jakub" userId="65d0a735-6082-4800-9366-57d040021099" providerId="ADAL" clId="{7D2443E5-DFAE-462D-A75C-CC031E65FED2}" dt="2024-09-18T08:07:43.551" v="10975" actId="14100"/>
        <pc:sldMkLst>
          <pc:docMk/>
          <pc:sldMk cId="412865196" sldId="286"/>
        </pc:sldMkLst>
        <pc:spChg chg="mod">
          <ac:chgData name="Míšek Jakub" userId="65d0a735-6082-4800-9366-57d040021099" providerId="ADAL" clId="{7D2443E5-DFAE-462D-A75C-CC031E65FED2}" dt="2024-09-16T08:42:17.784" v="7187" actId="20577"/>
          <ac:spMkLst>
            <pc:docMk/>
            <pc:sldMk cId="412865196" sldId="286"/>
            <ac:spMk id="2" creationId="{988E1E9C-3C72-4B39-BEED-3291B3F70862}"/>
          </ac:spMkLst>
        </pc:spChg>
        <pc:spChg chg="mod">
          <ac:chgData name="Míšek Jakub" userId="65d0a735-6082-4800-9366-57d040021099" providerId="ADAL" clId="{7D2443E5-DFAE-462D-A75C-CC031E65FED2}" dt="2024-09-16T11:25:43.618" v="7761" actId="20577"/>
          <ac:spMkLst>
            <pc:docMk/>
            <pc:sldMk cId="412865196" sldId="286"/>
            <ac:spMk id="3" creationId="{6D162166-A498-4070-ADBE-52BC082D1574}"/>
          </ac:spMkLst>
        </pc:spChg>
        <pc:picChg chg="add del mod">
          <ac:chgData name="Míšek Jakub" userId="65d0a735-6082-4800-9366-57d040021099" providerId="ADAL" clId="{7D2443E5-DFAE-462D-A75C-CC031E65FED2}" dt="2024-09-18T08:07:35.633" v="10971" actId="478"/>
          <ac:picMkLst>
            <pc:docMk/>
            <pc:sldMk cId="412865196" sldId="286"/>
            <ac:picMk id="1026" creationId="{4E26109F-2A13-4618-B5FA-BEC7B578F21D}"/>
          </ac:picMkLst>
        </pc:picChg>
        <pc:picChg chg="add mod">
          <ac:chgData name="Míšek Jakub" userId="65d0a735-6082-4800-9366-57d040021099" providerId="ADAL" clId="{7D2443E5-DFAE-462D-A75C-CC031E65FED2}" dt="2024-09-18T08:07:43.551" v="10975" actId="14100"/>
          <ac:picMkLst>
            <pc:docMk/>
            <pc:sldMk cId="412865196" sldId="286"/>
            <ac:picMk id="1028" creationId="{2A916935-8A2A-4D9A-82F4-9D6AEF704DBC}"/>
          </ac:picMkLst>
        </pc:picChg>
        <pc:picChg chg="add mod">
          <ac:chgData name="Míšek Jakub" userId="65d0a735-6082-4800-9366-57d040021099" providerId="ADAL" clId="{7D2443E5-DFAE-462D-A75C-CC031E65FED2}" dt="2024-09-17T16:04:28.839" v="10792" actId="1076"/>
          <ac:picMkLst>
            <pc:docMk/>
            <pc:sldMk cId="412865196" sldId="286"/>
            <ac:picMk id="5122" creationId="{F2B01FD0-58C5-4321-81CD-C42D97A6C079}"/>
          </ac:picMkLst>
        </pc:picChg>
      </pc:sldChg>
      <pc:sldChg chg="addSp delSp modSp add mod">
        <pc:chgData name="Míšek Jakub" userId="65d0a735-6082-4800-9366-57d040021099" providerId="ADAL" clId="{7D2443E5-DFAE-462D-A75C-CC031E65FED2}" dt="2024-09-16T09:01:54.878" v="7393" actId="1076"/>
        <pc:sldMkLst>
          <pc:docMk/>
          <pc:sldMk cId="3312508524" sldId="287"/>
        </pc:sldMkLst>
        <pc:spChg chg="mod">
          <ac:chgData name="Míšek Jakub" userId="65d0a735-6082-4800-9366-57d040021099" providerId="ADAL" clId="{7D2443E5-DFAE-462D-A75C-CC031E65FED2}" dt="2024-09-16T08:44:42.414" v="7222"/>
          <ac:spMkLst>
            <pc:docMk/>
            <pc:sldMk cId="3312508524" sldId="287"/>
            <ac:spMk id="2" creationId="{988E1E9C-3C72-4B39-BEED-3291B3F70862}"/>
          </ac:spMkLst>
        </pc:spChg>
        <pc:spChg chg="mod">
          <ac:chgData name="Míšek Jakub" userId="65d0a735-6082-4800-9366-57d040021099" providerId="ADAL" clId="{7D2443E5-DFAE-462D-A75C-CC031E65FED2}" dt="2024-09-16T09:00:46.017" v="7387" actId="207"/>
          <ac:spMkLst>
            <pc:docMk/>
            <pc:sldMk cId="3312508524" sldId="287"/>
            <ac:spMk id="3" creationId="{6D162166-A498-4070-ADBE-52BC082D1574}"/>
          </ac:spMkLst>
        </pc:spChg>
        <pc:picChg chg="add del mod">
          <ac:chgData name="Míšek Jakub" userId="65d0a735-6082-4800-9366-57d040021099" providerId="ADAL" clId="{7D2443E5-DFAE-462D-A75C-CC031E65FED2}" dt="2024-09-16T08:56:51.827" v="7285" actId="478"/>
          <ac:picMkLst>
            <pc:docMk/>
            <pc:sldMk cId="3312508524" sldId="287"/>
            <ac:picMk id="5" creationId="{E6D551B1-6B3B-4CA7-94E2-9ACFE51D3A19}"/>
          </ac:picMkLst>
        </pc:picChg>
        <pc:picChg chg="add mod">
          <ac:chgData name="Míšek Jakub" userId="65d0a735-6082-4800-9366-57d040021099" providerId="ADAL" clId="{7D2443E5-DFAE-462D-A75C-CC031E65FED2}" dt="2024-09-16T09:00:55.271" v="7389" actId="1076"/>
          <ac:picMkLst>
            <pc:docMk/>
            <pc:sldMk cId="3312508524" sldId="287"/>
            <ac:picMk id="2050" creationId="{2DC6D642-0E18-4AD4-949C-C051F8F2F1A3}"/>
          </ac:picMkLst>
        </pc:picChg>
        <pc:picChg chg="add mod">
          <ac:chgData name="Míšek Jakub" userId="65d0a735-6082-4800-9366-57d040021099" providerId="ADAL" clId="{7D2443E5-DFAE-462D-A75C-CC031E65FED2}" dt="2024-09-16T09:01:54.878" v="7393" actId="1076"/>
          <ac:picMkLst>
            <pc:docMk/>
            <pc:sldMk cId="3312508524" sldId="287"/>
            <ac:picMk id="2052" creationId="{DA4C32FD-0497-4B80-8680-C455853F44B1}"/>
          </ac:picMkLst>
        </pc:picChg>
      </pc:sldChg>
      <pc:sldChg chg="addSp delSp modSp add mod">
        <pc:chgData name="Míšek Jakub" userId="65d0a735-6082-4800-9366-57d040021099" providerId="ADAL" clId="{7D2443E5-DFAE-462D-A75C-CC031E65FED2}" dt="2024-09-16T09:14:21.151" v="7443" actId="1076"/>
        <pc:sldMkLst>
          <pc:docMk/>
          <pc:sldMk cId="165252715" sldId="288"/>
        </pc:sldMkLst>
        <pc:spChg chg="mod">
          <ac:chgData name="Míšek Jakub" userId="65d0a735-6082-4800-9366-57d040021099" providerId="ADAL" clId="{7D2443E5-DFAE-462D-A75C-CC031E65FED2}" dt="2024-09-16T08:46:35.984" v="7253" actId="21"/>
          <ac:spMkLst>
            <pc:docMk/>
            <pc:sldMk cId="165252715" sldId="288"/>
            <ac:spMk id="2" creationId="{988E1E9C-3C72-4B39-BEED-3291B3F70862}"/>
          </ac:spMkLst>
        </pc:spChg>
        <pc:spChg chg="mod">
          <ac:chgData name="Míšek Jakub" userId="65d0a735-6082-4800-9366-57d040021099" providerId="ADAL" clId="{7D2443E5-DFAE-462D-A75C-CC031E65FED2}" dt="2024-09-16T09:13:20.212" v="7435" actId="20577"/>
          <ac:spMkLst>
            <pc:docMk/>
            <pc:sldMk cId="165252715" sldId="288"/>
            <ac:spMk id="3" creationId="{6D162166-A498-4070-ADBE-52BC082D1574}"/>
          </ac:spMkLst>
        </pc:spChg>
        <pc:picChg chg="add del mod">
          <ac:chgData name="Míšek Jakub" userId="65d0a735-6082-4800-9366-57d040021099" providerId="ADAL" clId="{7D2443E5-DFAE-462D-A75C-CC031E65FED2}" dt="2024-09-16T09:08:34.372" v="7410" actId="478"/>
          <ac:picMkLst>
            <pc:docMk/>
            <pc:sldMk cId="165252715" sldId="288"/>
            <ac:picMk id="3074" creationId="{F4F61622-F55E-4CBF-91CB-0A3974251015}"/>
          </ac:picMkLst>
        </pc:picChg>
        <pc:picChg chg="add del mod">
          <ac:chgData name="Míšek Jakub" userId="65d0a735-6082-4800-9366-57d040021099" providerId="ADAL" clId="{7D2443E5-DFAE-462D-A75C-CC031E65FED2}" dt="2024-09-16T09:13:39.904" v="7436" actId="478"/>
          <ac:picMkLst>
            <pc:docMk/>
            <pc:sldMk cId="165252715" sldId="288"/>
            <ac:picMk id="3076" creationId="{41D1CF12-5361-4621-A8E3-3BEB138E5CE8}"/>
          </ac:picMkLst>
        </pc:picChg>
        <pc:picChg chg="add mod">
          <ac:chgData name="Míšek Jakub" userId="65d0a735-6082-4800-9366-57d040021099" providerId="ADAL" clId="{7D2443E5-DFAE-462D-A75C-CC031E65FED2}" dt="2024-09-16T09:14:19.543" v="7442" actId="1076"/>
          <ac:picMkLst>
            <pc:docMk/>
            <pc:sldMk cId="165252715" sldId="288"/>
            <ac:picMk id="3078" creationId="{C013F088-82DD-47F2-9FFD-6C9C6A872AF1}"/>
          </ac:picMkLst>
        </pc:picChg>
        <pc:picChg chg="add mod">
          <ac:chgData name="Míšek Jakub" userId="65d0a735-6082-4800-9366-57d040021099" providerId="ADAL" clId="{7D2443E5-DFAE-462D-A75C-CC031E65FED2}" dt="2024-09-16T09:14:21.151" v="7443" actId="1076"/>
          <ac:picMkLst>
            <pc:docMk/>
            <pc:sldMk cId="165252715" sldId="288"/>
            <ac:picMk id="3080" creationId="{569F9332-2E6C-4B3A-AFC6-732549B8E32E}"/>
          </ac:picMkLst>
        </pc:picChg>
      </pc:sldChg>
      <pc:sldChg chg="addSp delSp modSp add mod">
        <pc:chgData name="Míšek Jakub" userId="65d0a735-6082-4800-9366-57d040021099" providerId="ADAL" clId="{7D2443E5-DFAE-462D-A75C-CC031E65FED2}" dt="2024-09-16T13:47:03.914" v="8270" actId="1076"/>
        <pc:sldMkLst>
          <pc:docMk/>
          <pc:sldMk cId="2284521477" sldId="289"/>
        </pc:sldMkLst>
        <pc:spChg chg="mod">
          <ac:chgData name="Míšek Jakub" userId="65d0a735-6082-4800-9366-57d040021099" providerId="ADAL" clId="{7D2443E5-DFAE-462D-A75C-CC031E65FED2}" dt="2024-09-16T13:45:40.551" v="8255" actId="20577"/>
          <ac:spMkLst>
            <pc:docMk/>
            <pc:sldMk cId="2284521477" sldId="289"/>
            <ac:spMk id="2" creationId="{988E1E9C-3C72-4B39-BEED-3291B3F70862}"/>
          </ac:spMkLst>
        </pc:spChg>
        <pc:spChg chg="del">
          <ac:chgData name="Míšek Jakub" userId="65d0a735-6082-4800-9366-57d040021099" providerId="ADAL" clId="{7D2443E5-DFAE-462D-A75C-CC031E65FED2}" dt="2024-09-16T13:46:01.189" v="8260" actId="478"/>
          <ac:spMkLst>
            <pc:docMk/>
            <pc:sldMk cId="2284521477" sldId="289"/>
            <ac:spMk id="3" creationId="{6D162166-A498-4070-ADBE-52BC082D1574}"/>
          </ac:spMkLst>
        </pc:spChg>
        <pc:spChg chg="add del">
          <ac:chgData name="Míšek Jakub" userId="65d0a735-6082-4800-9366-57d040021099" providerId="ADAL" clId="{7D2443E5-DFAE-462D-A75C-CC031E65FED2}" dt="2024-09-16T13:45:45.677" v="8257" actId="478"/>
          <ac:spMkLst>
            <pc:docMk/>
            <pc:sldMk cId="2284521477" sldId="289"/>
            <ac:spMk id="4" creationId="{7BA7942B-4155-4489-93E2-2CB12BDDE0CA}"/>
          </ac:spMkLst>
        </pc:spChg>
        <pc:spChg chg="add del">
          <ac:chgData name="Míšek Jakub" userId="65d0a735-6082-4800-9366-57d040021099" providerId="ADAL" clId="{7D2443E5-DFAE-462D-A75C-CC031E65FED2}" dt="2024-09-16T13:45:57.508" v="8259" actId="478"/>
          <ac:spMkLst>
            <pc:docMk/>
            <pc:sldMk cId="2284521477" sldId="289"/>
            <ac:spMk id="5" creationId="{1B45D91C-65E8-475E-BEA3-95767932A83F}"/>
          </ac:spMkLst>
        </pc:spChg>
        <pc:spChg chg="add del mod">
          <ac:chgData name="Míšek Jakub" userId="65d0a735-6082-4800-9366-57d040021099" providerId="ADAL" clId="{7D2443E5-DFAE-462D-A75C-CC031E65FED2}" dt="2024-09-16T13:46:06.733" v="8263" actId="478"/>
          <ac:spMkLst>
            <pc:docMk/>
            <pc:sldMk cId="2284521477" sldId="289"/>
            <ac:spMk id="6" creationId="{2573877C-DD15-4B28-BB4F-AE4286A00F0B}"/>
          </ac:spMkLst>
        </pc:spChg>
        <pc:picChg chg="add del mod">
          <ac:chgData name="Míšek Jakub" userId="65d0a735-6082-4800-9366-57d040021099" providerId="ADAL" clId="{7D2443E5-DFAE-462D-A75C-CC031E65FED2}" dt="2024-09-16T13:46:58.379" v="8267" actId="478"/>
          <ac:picMkLst>
            <pc:docMk/>
            <pc:sldMk cId="2284521477" sldId="289"/>
            <ac:picMk id="8" creationId="{F91CC39F-F9E5-4F15-BE77-7110FBA9EBAE}"/>
          </ac:picMkLst>
        </pc:picChg>
        <pc:picChg chg="add mod">
          <ac:chgData name="Míšek Jakub" userId="65d0a735-6082-4800-9366-57d040021099" providerId="ADAL" clId="{7D2443E5-DFAE-462D-A75C-CC031E65FED2}" dt="2024-09-16T13:47:03.914" v="8270" actId="1076"/>
          <ac:picMkLst>
            <pc:docMk/>
            <pc:sldMk cId="2284521477" sldId="289"/>
            <ac:picMk id="10" creationId="{D2E82786-0FCE-4110-BC07-43BBE4A57C9E}"/>
          </ac:picMkLst>
        </pc:picChg>
      </pc:sldChg>
      <pc:sldChg chg="addSp modSp add mod">
        <pc:chgData name="Míšek Jakub" userId="65d0a735-6082-4800-9366-57d040021099" providerId="ADAL" clId="{7D2443E5-DFAE-462D-A75C-CC031E65FED2}" dt="2024-09-17T15:12:46.081" v="10723" actId="1076"/>
        <pc:sldMkLst>
          <pc:docMk/>
          <pc:sldMk cId="131309175" sldId="290"/>
        </pc:sldMkLst>
        <pc:spChg chg="mod">
          <ac:chgData name="Míšek Jakub" userId="65d0a735-6082-4800-9366-57d040021099" providerId="ADAL" clId="{7D2443E5-DFAE-462D-A75C-CC031E65FED2}" dt="2024-09-17T14:10:15.841" v="8861" actId="20577"/>
          <ac:spMkLst>
            <pc:docMk/>
            <pc:sldMk cId="131309175" sldId="290"/>
            <ac:spMk id="2" creationId="{988E1E9C-3C72-4B39-BEED-3291B3F70862}"/>
          </ac:spMkLst>
        </pc:spChg>
        <pc:spChg chg="mod">
          <ac:chgData name="Míšek Jakub" userId="65d0a735-6082-4800-9366-57d040021099" providerId="ADAL" clId="{7D2443E5-DFAE-462D-A75C-CC031E65FED2}" dt="2024-09-17T15:11:13.344" v="10711" actId="20577"/>
          <ac:spMkLst>
            <pc:docMk/>
            <pc:sldMk cId="131309175" sldId="290"/>
            <ac:spMk id="3" creationId="{6D162166-A498-4070-ADBE-52BC082D1574}"/>
          </ac:spMkLst>
        </pc:spChg>
        <pc:picChg chg="add mod">
          <ac:chgData name="Míšek Jakub" userId="65d0a735-6082-4800-9366-57d040021099" providerId="ADAL" clId="{7D2443E5-DFAE-462D-A75C-CC031E65FED2}" dt="2024-09-17T15:11:36.491" v="10714" actId="1076"/>
          <ac:picMkLst>
            <pc:docMk/>
            <pc:sldMk cId="131309175" sldId="290"/>
            <ac:picMk id="5" creationId="{DD471A60-7746-4C07-AE4F-EA66EFD113C1}"/>
          </ac:picMkLst>
        </pc:picChg>
        <pc:picChg chg="add mod">
          <ac:chgData name="Míšek Jakub" userId="65d0a735-6082-4800-9366-57d040021099" providerId="ADAL" clId="{7D2443E5-DFAE-462D-A75C-CC031E65FED2}" dt="2024-09-17T15:12:46.081" v="10723" actId="1076"/>
          <ac:picMkLst>
            <pc:docMk/>
            <pc:sldMk cId="131309175" sldId="290"/>
            <ac:picMk id="2050" creationId="{29878BA4-E651-44C4-BB6B-9565E862F607}"/>
          </ac:picMkLst>
        </pc:picChg>
      </pc:sldChg>
      <pc:sldChg chg="addSp modSp add mod">
        <pc:chgData name="Míšek Jakub" userId="65d0a735-6082-4800-9366-57d040021099" providerId="ADAL" clId="{7D2443E5-DFAE-462D-A75C-CC031E65FED2}" dt="2024-09-17T15:15:05.310" v="10741" actId="1076"/>
        <pc:sldMkLst>
          <pc:docMk/>
          <pc:sldMk cId="2701646339" sldId="291"/>
        </pc:sldMkLst>
        <pc:spChg chg="mod">
          <ac:chgData name="Míšek Jakub" userId="65d0a735-6082-4800-9366-57d040021099" providerId="ADAL" clId="{7D2443E5-DFAE-462D-A75C-CC031E65FED2}" dt="2024-09-17T14:09:58.376" v="8849" actId="14100"/>
          <ac:spMkLst>
            <pc:docMk/>
            <pc:sldMk cId="2701646339" sldId="291"/>
            <ac:spMk id="2" creationId="{988E1E9C-3C72-4B39-BEED-3291B3F70862}"/>
          </ac:spMkLst>
        </pc:spChg>
        <pc:spChg chg="mod">
          <ac:chgData name="Míšek Jakub" userId="65d0a735-6082-4800-9366-57d040021099" providerId="ADAL" clId="{7D2443E5-DFAE-462D-A75C-CC031E65FED2}" dt="2024-09-17T15:13:26.440" v="10724" actId="14100"/>
          <ac:spMkLst>
            <pc:docMk/>
            <pc:sldMk cId="2701646339" sldId="291"/>
            <ac:spMk id="3" creationId="{6D162166-A498-4070-ADBE-52BC082D1574}"/>
          </ac:spMkLst>
        </pc:spChg>
        <pc:spChg chg="add mod">
          <ac:chgData name="Míšek Jakub" userId="65d0a735-6082-4800-9366-57d040021099" providerId="ADAL" clId="{7D2443E5-DFAE-462D-A75C-CC031E65FED2}" dt="2024-09-17T14:54:10.301" v="9936" actId="164"/>
          <ac:spMkLst>
            <pc:docMk/>
            <pc:sldMk cId="2701646339" sldId="291"/>
            <ac:spMk id="8" creationId="{318F50AD-E5AE-4994-BEA2-E24ABC621B62}"/>
          </ac:spMkLst>
        </pc:spChg>
        <pc:spChg chg="add mod">
          <ac:chgData name="Míšek Jakub" userId="65d0a735-6082-4800-9366-57d040021099" providerId="ADAL" clId="{7D2443E5-DFAE-462D-A75C-CC031E65FED2}" dt="2024-09-17T14:54:10.301" v="9936" actId="164"/>
          <ac:spMkLst>
            <pc:docMk/>
            <pc:sldMk cId="2701646339" sldId="291"/>
            <ac:spMk id="9" creationId="{DEEAB608-5771-4084-92F5-18C0E2DBD5C1}"/>
          </ac:spMkLst>
        </pc:spChg>
        <pc:spChg chg="add mod">
          <ac:chgData name="Míšek Jakub" userId="65d0a735-6082-4800-9366-57d040021099" providerId="ADAL" clId="{7D2443E5-DFAE-462D-A75C-CC031E65FED2}" dt="2024-09-17T14:54:10.301" v="9936" actId="164"/>
          <ac:spMkLst>
            <pc:docMk/>
            <pc:sldMk cId="2701646339" sldId="291"/>
            <ac:spMk id="10" creationId="{39465826-AD33-4DB0-B6DC-5B7F4C0A0AB6}"/>
          </ac:spMkLst>
        </pc:spChg>
        <pc:spChg chg="add mod">
          <ac:chgData name="Míšek Jakub" userId="65d0a735-6082-4800-9366-57d040021099" providerId="ADAL" clId="{7D2443E5-DFAE-462D-A75C-CC031E65FED2}" dt="2024-09-17T14:54:10.301" v="9936" actId="164"/>
          <ac:spMkLst>
            <pc:docMk/>
            <pc:sldMk cId="2701646339" sldId="291"/>
            <ac:spMk id="11" creationId="{8B3A71D2-C441-4797-BF8B-39099B00D458}"/>
          </ac:spMkLst>
        </pc:spChg>
        <pc:spChg chg="add mod">
          <ac:chgData name="Míšek Jakub" userId="65d0a735-6082-4800-9366-57d040021099" providerId="ADAL" clId="{7D2443E5-DFAE-462D-A75C-CC031E65FED2}" dt="2024-09-17T14:54:10.301" v="9936" actId="164"/>
          <ac:spMkLst>
            <pc:docMk/>
            <pc:sldMk cId="2701646339" sldId="291"/>
            <ac:spMk id="12" creationId="{E2322501-6A7A-4AC6-9787-EAD115419BC1}"/>
          </ac:spMkLst>
        </pc:spChg>
        <pc:spChg chg="add mod">
          <ac:chgData name="Míšek Jakub" userId="65d0a735-6082-4800-9366-57d040021099" providerId="ADAL" clId="{7D2443E5-DFAE-462D-A75C-CC031E65FED2}" dt="2024-09-17T14:53:20.590" v="9932" actId="164"/>
          <ac:spMkLst>
            <pc:docMk/>
            <pc:sldMk cId="2701646339" sldId="291"/>
            <ac:spMk id="13" creationId="{C5EB34D9-C9B1-42A4-ABC3-3612DD8313F0}"/>
          </ac:spMkLst>
        </pc:spChg>
        <pc:spChg chg="add mod">
          <ac:chgData name="Míšek Jakub" userId="65d0a735-6082-4800-9366-57d040021099" providerId="ADAL" clId="{7D2443E5-DFAE-462D-A75C-CC031E65FED2}" dt="2024-09-17T14:53:20.590" v="9932" actId="164"/>
          <ac:spMkLst>
            <pc:docMk/>
            <pc:sldMk cId="2701646339" sldId="291"/>
            <ac:spMk id="14" creationId="{FE012B71-62F7-4C7C-86BC-56981BBF169E}"/>
          </ac:spMkLst>
        </pc:spChg>
        <pc:spChg chg="add mod">
          <ac:chgData name="Míšek Jakub" userId="65d0a735-6082-4800-9366-57d040021099" providerId="ADAL" clId="{7D2443E5-DFAE-462D-A75C-CC031E65FED2}" dt="2024-09-17T14:53:20.590" v="9932" actId="164"/>
          <ac:spMkLst>
            <pc:docMk/>
            <pc:sldMk cId="2701646339" sldId="291"/>
            <ac:spMk id="15" creationId="{724DA38C-516B-460B-AA8E-6A952FC1B0D9}"/>
          </ac:spMkLst>
        </pc:spChg>
        <pc:spChg chg="add mod">
          <ac:chgData name="Míšek Jakub" userId="65d0a735-6082-4800-9366-57d040021099" providerId="ADAL" clId="{7D2443E5-DFAE-462D-A75C-CC031E65FED2}" dt="2024-09-17T14:53:20.590" v="9932" actId="164"/>
          <ac:spMkLst>
            <pc:docMk/>
            <pc:sldMk cId="2701646339" sldId="291"/>
            <ac:spMk id="16" creationId="{FEBCBF18-D2EC-476C-9AEE-B9B80FD8EFF7}"/>
          </ac:spMkLst>
        </pc:spChg>
        <pc:spChg chg="add mod">
          <ac:chgData name="Míšek Jakub" userId="65d0a735-6082-4800-9366-57d040021099" providerId="ADAL" clId="{7D2443E5-DFAE-462D-A75C-CC031E65FED2}" dt="2024-09-17T14:53:20.590" v="9932" actId="164"/>
          <ac:spMkLst>
            <pc:docMk/>
            <pc:sldMk cId="2701646339" sldId="291"/>
            <ac:spMk id="17" creationId="{53BD8AA2-A52D-4F1A-ABD8-6205C3B86C7C}"/>
          </ac:spMkLst>
        </pc:spChg>
        <pc:spChg chg="add mod">
          <ac:chgData name="Míšek Jakub" userId="65d0a735-6082-4800-9366-57d040021099" providerId="ADAL" clId="{7D2443E5-DFAE-462D-A75C-CC031E65FED2}" dt="2024-09-17T14:53:20.590" v="9932" actId="164"/>
          <ac:spMkLst>
            <pc:docMk/>
            <pc:sldMk cId="2701646339" sldId="291"/>
            <ac:spMk id="18" creationId="{FB88FFE9-B31F-495E-A290-A8EE5B35A33C}"/>
          </ac:spMkLst>
        </pc:spChg>
        <pc:grpChg chg="add mod">
          <ac:chgData name="Míšek Jakub" userId="65d0a735-6082-4800-9366-57d040021099" providerId="ADAL" clId="{7D2443E5-DFAE-462D-A75C-CC031E65FED2}" dt="2024-09-17T15:15:05.310" v="10741" actId="1076"/>
          <ac:grpSpMkLst>
            <pc:docMk/>
            <pc:sldMk cId="2701646339" sldId="291"/>
            <ac:grpSpMk id="19" creationId="{AAD78D3F-656D-4C1B-82CF-E8EDF7E4A351}"/>
          </ac:grpSpMkLst>
        </pc:grpChg>
        <pc:grpChg chg="add mod">
          <ac:chgData name="Míšek Jakub" userId="65d0a735-6082-4800-9366-57d040021099" providerId="ADAL" clId="{7D2443E5-DFAE-462D-A75C-CC031E65FED2}" dt="2024-09-17T15:14:54.766" v="10738" actId="1076"/>
          <ac:grpSpMkLst>
            <pc:docMk/>
            <pc:sldMk cId="2701646339" sldId="291"/>
            <ac:grpSpMk id="20" creationId="{649FA12B-2074-437F-8591-EAEC577C61E6}"/>
          </ac:grpSpMkLst>
        </pc:grpChg>
        <pc:picChg chg="add mod">
          <ac:chgData name="Míšek Jakub" userId="65d0a735-6082-4800-9366-57d040021099" providerId="ADAL" clId="{7D2443E5-DFAE-462D-A75C-CC031E65FED2}" dt="2024-09-17T14:53:20.590" v="9932" actId="164"/>
          <ac:picMkLst>
            <pc:docMk/>
            <pc:sldMk cId="2701646339" sldId="291"/>
            <ac:picMk id="5" creationId="{F7E88A08-724D-40CA-A5D9-967DA8DE4303}"/>
          </ac:picMkLst>
        </pc:picChg>
        <pc:picChg chg="add mod">
          <ac:chgData name="Míšek Jakub" userId="65d0a735-6082-4800-9366-57d040021099" providerId="ADAL" clId="{7D2443E5-DFAE-462D-A75C-CC031E65FED2}" dt="2024-09-17T15:14:47.272" v="10737" actId="1076"/>
          <ac:picMkLst>
            <pc:docMk/>
            <pc:sldMk cId="2701646339" sldId="291"/>
            <ac:picMk id="7" creationId="{58F5C90D-8D0C-44DC-AEFE-9E9A2726E2B6}"/>
          </ac:picMkLst>
        </pc:picChg>
        <pc:picChg chg="add mod">
          <ac:chgData name="Míšek Jakub" userId="65d0a735-6082-4800-9366-57d040021099" providerId="ADAL" clId="{7D2443E5-DFAE-462D-A75C-CC031E65FED2}" dt="2024-09-17T15:15:02.022" v="10740" actId="1076"/>
          <ac:picMkLst>
            <pc:docMk/>
            <pc:sldMk cId="2701646339" sldId="291"/>
            <ac:picMk id="3074" creationId="{DE14C12E-79BC-4BEC-81C1-718BC45D8F67}"/>
          </ac:picMkLst>
        </pc:picChg>
      </pc:sldChg>
      <pc:sldMasterChg chg="addSldLayout">
        <pc:chgData name="Míšek Jakub" userId="65d0a735-6082-4800-9366-57d040021099" providerId="ADAL" clId="{7D2443E5-DFAE-462D-A75C-CC031E65FED2}" dt="2024-09-05T06:21:47.777" v="0" actId="680"/>
        <pc:sldMasterMkLst>
          <pc:docMk/>
          <pc:sldMasterMk cId="1707079679" sldId="2147483648"/>
        </pc:sldMasterMkLst>
        <pc:sldLayoutChg chg="add">
          <pc:chgData name="Míšek Jakub" userId="65d0a735-6082-4800-9366-57d040021099" providerId="ADAL" clId="{7D2443E5-DFAE-462D-A75C-CC031E65FED2}" dt="2024-09-05T06:21:47.777" v="0" actId="680"/>
          <pc:sldLayoutMkLst>
            <pc:docMk/>
            <pc:sldMasterMk cId="1707079679" sldId="2147483648"/>
            <pc:sldLayoutMk cId="2028730204" sldId="2147483649"/>
          </pc:sldLayoutMkLst>
        </pc:sldLayoutChg>
      </pc:sldMasterChg>
    </pc:docChg>
  </pc:docChgLst>
  <pc:docChgLst>
    <pc:chgData name="Míšek Jakub" userId="65d0a735-6082-4800-9366-57d040021099" providerId="ADAL" clId="{C3675E4C-298D-4C56-B0F8-96B40828F4B8}"/>
    <pc:docChg chg="undo custSel addSld modSld">
      <pc:chgData name="Míšek Jakub" userId="65d0a735-6082-4800-9366-57d040021099" providerId="ADAL" clId="{C3675E4C-298D-4C56-B0F8-96B40828F4B8}" dt="2025-03-03T13:57:35.988" v="89" actId="20577"/>
      <pc:docMkLst>
        <pc:docMk/>
      </pc:docMkLst>
      <pc:sldChg chg="modSp mod">
        <pc:chgData name="Míšek Jakub" userId="65d0a735-6082-4800-9366-57d040021099" providerId="ADAL" clId="{C3675E4C-298D-4C56-B0F8-96B40828F4B8}" dt="2025-02-14T10:47:31.785" v="13"/>
        <pc:sldMkLst>
          <pc:docMk/>
          <pc:sldMk cId="184979016" sldId="259"/>
        </pc:sldMkLst>
        <pc:spChg chg="mod">
          <ac:chgData name="Míšek Jakub" userId="65d0a735-6082-4800-9366-57d040021099" providerId="ADAL" clId="{C3675E4C-298D-4C56-B0F8-96B40828F4B8}" dt="2025-02-14T10:47:31.785" v="13"/>
          <ac:spMkLst>
            <pc:docMk/>
            <pc:sldMk cId="184979016" sldId="259"/>
            <ac:spMk id="3" creationId="{6D162166-A498-4070-ADBE-52BC082D1574}"/>
          </ac:spMkLst>
        </pc:spChg>
      </pc:sldChg>
      <pc:sldChg chg="modSp mod">
        <pc:chgData name="Míšek Jakub" userId="65d0a735-6082-4800-9366-57d040021099" providerId="ADAL" clId="{C3675E4C-298D-4C56-B0F8-96B40828F4B8}" dt="2025-02-14T09:48:59.416" v="10" actId="113"/>
        <pc:sldMkLst>
          <pc:docMk/>
          <pc:sldMk cId="2147772466" sldId="262"/>
        </pc:sldMkLst>
        <pc:spChg chg="mod">
          <ac:chgData name="Míšek Jakub" userId="65d0a735-6082-4800-9366-57d040021099" providerId="ADAL" clId="{C3675E4C-298D-4C56-B0F8-96B40828F4B8}" dt="2025-02-14T09:48:59.416" v="10" actId="113"/>
          <ac:spMkLst>
            <pc:docMk/>
            <pc:sldMk cId="2147772466" sldId="262"/>
            <ac:spMk id="6" creationId="{98366EB6-920F-45C1-AB2A-E92D78B47B81}"/>
          </ac:spMkLst>
        </pc:spChg>
      </pc:sldChg>
      <pc:sldChg chg="modSp mod">
        <pc:chgData name="Míšek Jakub" userId="65d0a735-6082-4800-9366-57d040021099" providerId="ADAL" clId="{C3675E4C-298D-4C56-B0F8-96B40828F4B8}" dt="2025-03-03T08:30:10.607" v="14" actId="6549"/>
        <pc:sldMkLst>
          <pc:docMk/>
          <pc:sldMk cId="2096558689" sldId="265"/>
        </pc:sldMkLst>
        <pc:spChg chg="mod">
          <ac:chgData name="Míšek Jakub" userId="65d0a735-6082-4800-9366-57d040021099" providerId="ADAL" clId="{C3675E4C-298D-4C56-B0F8-96B40828F4B8}" dt="2025-03-03T08:30:10.607" v="14" actId="6549"/>
          <ac:spMkLst>
            <pc:docMk/>
            <pc:sldMk cId="2096558689" sldId="265"/>
            <ac:spMk id="3" creationId="{6D162166-A498-4070-ADBE-52BC082D1574}"/>
          </ac:spMkLst>
        </pc:spChg>
      </pc:sldChg>
      <pc:sldChg chg="modSp mod">
        <pc:chgData name="Míšek Jakub" userId="65d0a735-6082-4800-9366-57d040021099" providerId="ADAL" clId="{C3675E4C-298D-4C56-B0F8-96B40828F4B8}" dt="2025-03-03T13:30:03.444" v="43" actId="6549"/>
        <pc:sldMkLst>
          <pc:docMk/>
          <pc:sldMk cId="880145657" sldId="272"/>
        </pc:sldMkLst>
        <pc:spChg chg="mod">
          <ac:chgData name="Míšek Jakub" userId="65d0a735-6082-4800-9366-57d040021099" providerId="ADAL" clId="{C3675E4C-298D-4C56-B0F8-96B40828F4B8}" dt="2025-03-03T13:30:03.444" v="43" actId="6549"/>
          <ac:spMkLst>
            <pc:docMk/>
            <pc:sldMk cId="880145657" sldId="272"/>
            <ac:spMk id="3" creationId="{6D162166-A498-4070-ADBE-52BC082D1574}"/>
          </ac:spMkLst>
        </pc:spChg>
      </pc:sldChg>
      <pc:sldChg chg="modSp mod">
        <pc:chgData name="Míšek Jakub" userId="65d0a735-6082-4800-9366-57d040021099" providerId="ADAL" clId="{C3675E4C-298D-4C56-B0F8-96B40828F4B8}" dt="2025-03-03T13:55:15.846" v="83" actId="14100"/>
        <pc:sldMkLst>
          <pc:docMk/>
          <pc:sldMk cId="4054618902" sldId="273"/>
        </pc:sldMkLst>
        <pc:spChg chg="mod">
          <ac:chgData name="Míšek Jakub" userId="65d0a735-6082-4800-9366-57d040021099" providerId="ADAL" clId="{C3675E4C-298D-4C56-B0F8-96B40828F4B8}" dt="2025-03-03T13:55:15.846" v="83" actId="14100"/>
          <ac:spMkLst>
            <pc:docMk/>
            <pc:sldMk cId="4054618902" sldId="273"/>
            <ac:spMk id="10" creationId="{D15E036F-8346-42ED-B82A-13B1987B20DE}"/>
          </ac:spMkLst>
        </pc:spChg>
      </pc:sldChg>
      <pc:sldChg chg="modSp mod">
        <pc:chgData name="Míšek Jakub" userId="65d0a735-6082-4800-9366-57d040021099" providerId="ADAL" clId="{C3675E4C-298D-4C56-B0F8-96B40828F4B8}" dt="2025-03-03T13:57:35.988" v="89" actId="20577"/>
        <pc:sldMkLst>
          <pc:docMk/>
          <pc:sldMk cId="2659915199" sldId="277"/>
        </pc:sldMkLst>
        <pc:spChg chg="mod">
          <ac:chgData name="Míšek Jakub" userId="65d0a735-6082-4800-9366-57d040021099" providerId="ADAL" clId="{C3675E4C-298D-4C56-B0F8-96B40828F4B8}" dt="2025-03-03T13:57:35.988" v="89" actId="20577"/>
          <ac:spMkLst>
            <pc:docMk/>
            <pc:sldMk cId="2659915199" sldId="277"/>
            <ac:spMk id="2" creationId="{988E1E9C-3C72-4B39-BEED-3291B3F70862}"/>
          </ac:spMkLst>
        </pc:spChg>
      </pc:sldChg>
      <pc:sldChg chg="modSp mod">
        <pc:chgData name="Míšek Jakub" userId="65d0a735-6082-4800-9366-57d040021099" providerId="ADAL" clId="{C3675E4C-298D-4C56-B0F8-96B40828F4B8}" dt="2025-03-03T13:48:00.381" v="58" actId="1036"/>
        <pc:sldMkLst>
          <pc:docMk/>
          <pc:sldMk cId="1487240107" sldId="278"/>
        </pc:sldMkLst>
        <pc:spChg chg="mod">
          <ac:chgData name="Míšek Jakub" userId="65d0a735-6082-4800-9366-57d040021099" providerId="ADAL" clId="{C3675E4C-298D-4C56-B0F8-96B40828F4B8}" dt="2025-03-03T13:47:53.626" v="55" actId="27636"/>
          <ac:spMkLst>
            <pc:docMk/>
            <pc:sldMk cId="1487240107" sldId="278"/>
            <ac:spMk id="3" creationId="{6D162166-A498-4070-ADBE-52BC082D1574}"/>
          </ac:spMkLst>
        </pc:spChg>
        <pc:spChg chg="mod">
          <ac:chgData name="Míšek Jakub" userId="65d0a735-6082-4800-9366-57d040021099" providerId="ADAL" clId="{C3675E4C-298D-4C56-B0F8-96B40828F4B8}" dt="2025-03-03T13:48:00.381" v="58" actId="1036"/>
          <ac:spMkLst>
            <pc:docMk/>
            <pc:sldMk cId="1487240107" sldId="278"/>
            <ac:spMk id="6" creationId="{3378882D-2E38-4089-8BE5-0996B923A9AD}"/>
          </ac:spMkLst>
        </pc:spChg>
        <pc:spChg chg="mod">
          <ac:chgData name="Míšek Jakub" userId="65d0a735-6082-4800-9366-57d040021099" providerId="ADAL" clId="{C3675E4C-298D-4C56-B0F8-96B40828F4B8}" dt="2025-03-03T13:47:40.017" v="48" actId="313"/>
          <ac:spMkLst>
            <pc:docMk/>
            <pc:sldMk cId="1487240107" sldId="278"/>
            <ac:spMk id="9" creationId="{08D6F9CC-CCA7-41BC-9318-B0D79AE22492}"/>
          </ac:spMkLst>
        </pc:spChg>
      </pc:sldChg>
      <pc:sldChg chg="modSp mod">
        <pc:chgData name="Míšek Jakub" userId="65d0a735-6082-4800-9366-57d040021099" providerId="ADAL" clId="{C3675E4C-298D-4C56-B0F8-96B40828F4B8}" dt="2025-03-03T13:54:19.671" v="81" actId="1035"/>
        <pc:sldMkLst>
          <pc:docMk/>
          <pc:sldMk cId="3907523565" sldId="285"/>
        </pc:sldMkLst>
        <pc:spChg chg="mod">
          <ac:chgData name="Míšek Jakub" userId="65d0a735-6082-4800-9366-57d040021099" providerId="ADAL" clId="{C3675E4C-298D-4C56-B0F8-96B40828F4B8}" dt="2025-03-03T13:54:19.671" v="81" actId="1035"/>
          <ac:spMkLst>
            <pc:docMk/>
            <pc:sldMk cId="3907523565" sldId="285"/>
            <ac:spMk id="18" creationId="{5E0927FE-87DF-4521-B89E-4DD9418388A0}"/>
          </ac:spMkLst>
        </pc:spChg>
      </pc:sldChg>
      <pc:sldChg chg="modSp mod">
        <pc:chgData name="Míšek Jakub" userId="65d0a735-6082-4800-9366-57d040021099" providerId="ADAL" clId="{C3675E4C-298D-4C56-B0F8-96B40828F4B8}" dt="2025-03-03T13:57:00.016" v="87" actId="20577"/>
        <pc:sldMkLst>
          <pc:docMk/>
          <pc:sldMk cId="131309175" sldId="290"/>
        </pc:sldMkLst>
        <pc:spChg chg="mod">
          <ac:chgData name="Míšek Jakub" userId="65d0a735-6082-4800-9366-57d040021099" providerId="ADAL" clId="{C3675E4C-298D-4C56-B0F8-96B40828F4B8}" dt="2025-03-03T13:57:00.016" v="87" actId="20577"/>
          <ac:spMkLst>
            <pc:docMk/>
            <pc:sldMk cId="131309175" sldId="290"/>
            <ac:spMk id="3" creationId="{6D162166-A498-4070-ADBE-52BC082D1574}"/>
          </ac:spMkLst>
        </pc:spChg>
      </pc:sldChg>
      <pc:sldChg chg="addSp modSp add mod">
        <pc:chgData name="Míšek Jakub" userId="65d0a735-6082-4800-9366-57d040021099" providerId="ADAL" clId="{C3675E4C-298D-4C56-B0F8-96B40828F4B8}" dt="2025-03-03T11:59:45.265" v="41" actId="20577"/>
        <pc:sldMkLst>
          <pc:docMk/>
          <pc:sldMk cId="0" sldId="343"/>
        </pc:sldMkLst>
        <pc:spChg chg="mod">
          <ac:chgData name="Míšek Jakub" userId="65d0a735-6082-4800-9366-57d040021099" providerId="ADAL" clId="{C3675E4C-298D-4C56-B0F8-96B40828F4B8}" dt="2025-03-03T09:56:16.489" v="18" actId="1076"/>
          <ac:spMkLst>
            <pc:docMk/>
            <pc:sldMk cId="0" sldId="343"/>
            <ac:spMk id="11" creationId="{95CE6021-14FD-4F37-9E95-C92EF6B07AAC}"/>
          </ac:spMkLst>
        </pc:spChg>
        <pc:spChg chg="mod">
          <ac:chgData name="Míšek Jakub" userId="65d0a735-6082-4800-9366-57d040021099" providerId="ADAL" clId="{C3675E4C-298D-4C56-B0F8-96B40828F4B8}" dt="2025-03-03T09:57:16.629" v="34" actId="1076"/>
          <ac:spMkLst>
            <pc:docMk/>
            <pc:sldMk cId="0" sldId="343"/>
            <ac:spMk id="13" creationId="{3CB0A7F6-AC41-4F1C-A3E2-B3D18AB825B4}"/>
          </ac:spMkLst>
        </pc:spChg>
        <pc:spChg chg="add mod">
          <ac:chgData name="Míšek Jakub" userId="65d0a735-6082-4800-9366-57d040021099" providerId="ADAL" clId="{C3675E4C-298D-4C56-B0F8-96B40828F4B8}" dt="2025-03-03T11:59:45.265" v="41" actId="20577"/>
          <ac:spMkLst>
            <pc:docMk/>
            <pc:sldMk cId="0" sldId="343"/>
            <ac:spMk id="14" creationId="{990F9E38-C211-4F96-92DC-BEB549722DDC}"/>
          </ac:spMkLst>
        </pc:spChg>
        <pc:spChg chg="mod">
          <ac:chgData name="Míšek Jakub" userId="65d0a735-6082-4800-9366-57d040021099" providerId="ADAL" clId="{C3675E4C-298D-4C56-B0F8-96B40828F4B8}" dt="2025-03-03T09:56:16.489" v="18" actId="1076"/>
          <ac:spMkLst>
            <pc:docMk/>
            <pc:sldMk cId="0" sldId="343"/>
            <ac:spMk id="30727" creationId="{E2238A25-120F-4589-B5B6-CBD064F8568F}"/>
          </ac:spMkLst>
        </pc:spChg>
        <pc:spChg chg="mod">
          <ac:chgData name="Míšek Jakub" userId="65d0a735-6082-4800-9366-57d040021099" providerId="ADAL" clId="{C3675E4C-298D-4C56-B0F8-96B40828F4B8}" dt="2025-03-03T09:56:16.489" v="18" actId="1076"/>
          <ac:spMkLst>
            <pc:docMk/>
            <pc:sldMk cId="0" sldId="343"/>
            <ac:spMk id="30728" creationId="{26BCED3B-FF1A-40F2-A318-B05E07293C91}"/>
          </ac:spMkLst>
        </pc:spChg>
        <pc:spChg chg="mod">
          <ac:chgData name="Míšek Jakub" userId="65d0a735-6082-4800-9366-57d040021099" providerId="ADAL" clId="{C3675E4C-298D-4C56-B0F8-96B40828F4B8}" dt="2025-03-03T09:56:16.489" v="18" actId="1076"/>
          <ac:spMkLst>
            <pc:docMk/>
            <pc:sldMk cId="0" sldId="343"/>
            <ac:spMk id="30729" creationId="{BD45131C-D1EC-47F6-8DEE-43C2D3436D3C}"/>
          </ac:spMkLst>
        </pc:spChg>
        <pc:spChg chg="mod">
          <ac:chgData name="Míšek Jakub" userId="65d0a735-6082-4800-9366-57d040021099" providerId="ADAL" clId="{C3675E4C-298D-4C56-B0F8-96B40828F4B8}" dt="2025-03-03T09:56:16.489" v="18" actId="1076"/>
          <ac:spMkLst>
            <pc:docMk/>
            <pc:sldMk cId="0" sldId="343"/>
            <ac:spMk id="30730" creationId="{991BC35A-50E1-49C7-9D88-0BBE139124F1}"/>
          </ac:spMkLst>
        </pc:spChg>
        <pc:spChg chg="mod">
          <ac:chgData name="Míšek Jakub" userId="65d0a735-6082-4800-9366-57d040021099" providerId="ADAL" clId="{C3675E4C-298D-4C56-B0F8-96B40828F4B8}" dt="2025-03-03T09:56:16.489" v="18" actId="1076"/>
          <ac:spMkLst>
            <pc:docMk/>
            <pc:sldMk cId="0" sldId="343"/>
            <ac:spMk id="30731" creationId="{432A43BE-4A23-49C8-8E61-F79CBAB44A30}"/>
          </ac:spMkLst>
        </pc:spChg>
        <pc:spChg chg="mod">
          <ac:chgData name="Míšek Jakub" userId="65d0a735-6082-4800-9366-57d040021099" providerId="ADAL" clId="{C3675E4C-298D-4C56-B0F8-96B40828F4B8}" dt="2025-03-03T09:56:16.489" v="18" actId="1076"/>
          <ac:spMkLst>
            <pc:docMk/>
            <pc:sldMk cId="0" sldId="343"/>
            <ac:spMk id="30732" creationId="{D9CD67CD-C4E9-479B-A00C-DD01DAD20103}"/>
          </ac:spMkLst>
        </pc:spChg>
        <pc:spChg chg="mod">
          <ac:chgData name="Míšek Jakub" userId="65d0a735-6082-4800-9366-57d040021099" providerId="ADAL" clId="{C3675E4C-298D-4C56-B0F8-96B40828F4B8}" dt="2025-03-03T09:56:16.489" v="18" actId="1076"/>
          <ac:spMkLst>
            <pc:docMk/>
            <pc:sldMk cId="0" sldId="343"/>
            <ac:spMk id="30733" creationId="{B62C701A-75B6-4105-A0DA-47BD0A330F47}"/>
          </ac:spMkLst>
        </pc:spChg>
        <pc:picChg chg="mod">
          <ac:chgData name="Míšek Jakub" userId="65d0a735-6082-4800-9366-57d040021099" providerId="ADAL" clId="{C3675E4C-298D-4C56-B0F8-96B40828F4B8}" dt="2025-03-03T09:57:07.303" v="33"/>
          <ac:picMkLst>
            <pc:docMk/>
            <pc:sldMk cId="0" sldId="343"/>
            <ac:picMk id="30722" creationId="{22BEA2AB-36E0-4387-93A0-0C494A68510B}"/>
          </ac:picMkLst>
        </pc:picChg>
        <pc:cxnChg chg="mod">
          <ac:chgData name="Míšek Jakub" userId="65d0a735-6082-4800-9366-57d040021099" providerId="ADAL" clId="{C3675E4C-298D-4C56-B0F8-96B40828F4B8}" dt="2025-03-03T09:56:16.489" v="18" actId="1076"/>
          <ac:cxnSpMkLst>
            <pc:docMk/>
            <pc:sldMk cId="0" sldId="343"/>
            <ac:cxnSpMk id="8" creationId="{A05CC547-822B-439A-B084-304B4E9F684C}"/>
          </ac:cxnSpMkLst>
        </pc:cxnChg>
        <pc:cxnChg chg="mod">
          <ac:chgData name="Míšek Jakub" userId="65d0a735-6082-4800-9366-57d040021099" providerId="ADAL" clId="{C3675E4C-298D-4C56-B0F8-96B40828F4B8}" dt="2025-03-03T09:56:16.489" v="18" actId="1076"/>
          <ac:cxnSpMkLst>
            <pc:docMk/>
            <pc:sldMk cId="0" sldId="343"/>
            <ac:cxnSpMk id="10" creationId="{128B3D35-D5A3-4C2C-8E8D-0F32B2A4524C}"/>
          </ac:cxnSpMkLst>
        </pc:cxnChg>
      </pc:sldChg>
    </pc:docChg>
  </pc:docChgLst>
  <pc:docChgLst>
    <pc:chgData name="Míšek Jakub" userId="65d0a735-6082-4800-9366-57d040021099" providerId="ADAL" clId="{716DEF64-3021-477F-A805-DCAC3379E1AF}"/>
    <pc:docChg chg="custSel modSld">
      <pc:chgData name="Míšek Jakub" userId="65d0a735-6082-4800-9366-57d040021099" providerId="ADAL" clId="{716DEF64-3021-477F-A805-DCAC3379E1AF}" dt="2025-01-30T11:52:34.146" v="15" actId="20578"/>
      <pc:docMkLst>
        <pc:docMk/>
      </pc:docMkLst>
      <pc:sldChg chg="modSp mod">
        <pc:chgData name="Míšek Jakub" userId="65d0a735-6082-4800-9366-57d040021099" providerId="ADAL" clId="{716DEF64-3021-477F-A805-DCAC3379E1AF}" dt="2025-01-30T11:43:02.181" v="3" actId="6549"/>
        <pc:sldMkLst>
          <pc:docMk/>
          <pc:sldMk cId="2712523109" sldId="264"/>
        </pc:sldMkLst>
        <pc:spChg chg="mod">
          <ac:chgData name="Míšek Jakub" userId="65d0a735-6082-4800-9366-57d040021099" providerId="ADAL" clId="{716DEF64-3021-477F-A805-DCAC3379E1AF}" dt="2025-01-30T11:43:02.181" v="3" actId="6549"/>
          <ac:spMkLst>
            <pc:docMk/>
            <pc:sldMk cId="2712523109" sldId="264"/>
            <ac:spMk id="3" creationId="{6D162166-A498-4070-ADBE-52BC082D1574}"/>
          </ac:spMkLst>
        </pc:spChg>
      </pc:sldChg>
      <pc:sldChg chg="modSp mod">
        <pc:chgData name="Míšek Jakub" userId="65d0a735-6082-4800-9366-57d040021099" providerId="ADAL" clId="{716DEF64-3021-477F-A805-DCAC3379E1AF}" dt="2025-01-30T11:44:03.845" v="4" actId="313"/>
        <pc:sldMkLst>
          <pc:docMk/>
          <pc:sldMk cId="783004697" sldId="268"/>
        </pc:sldMkLst>
        <pc:spChg chg="mod">
          <ac:chgData name="Míšek Jakub" userId="65d0a735-6082-4800-9366-57d040021099" providerId="ADAL" clId="{716DEF64-3021-477F-A805-DCAC3379E1AF}" dt="2025-01-30T11:44:03.845" v="4" actId="313"/>
          <ac:spMkLst>
            <pc:docMk/>
            <pc:sldMk cId="783004697" sldId="268"/>
            <ac:spMk id="3" creationId="{6D162166-A498-4070-ADBE-52BC082D1574}"/>
          </ac:spMkLst>
        </pc:spChg>
      </pc:sldChg>
      <pc:sldChg chg="modSp mod">
        <pc:chgData name="Míšek Jakub" userId="65d0a735-6082-4800-9366-57d040021099" providerId="ADAL" clId="{716DEF64-3021-477F-A805-DCAC3379E1AF}" dt="2025-01-30T11:46:54.265" v="10" actId="20577"/>
        <pc:sldMkLst>
          <pc:docMk/>
          <pc:sldMk cId="1397508192" sldId="271"/>
        </pc:sldMkLst>
        <pc:spChg chg="mod">
          <ac:chgData name="Míšek Jakub" userId="65d0a735-6082-4800-9366-57d040021099" providerId="ADAL" clId="{716DEF64-3021-477F-A805-DCAC3379E1AF}" dt="2025-01-30T11:46:54.265" v="10" actId="20577"/>
          <ac:spMkLst>
            <pc:docMk/>
            <pc:sldMk cId="1397508192" sldId="271"/>
            <ac:spMk id="3" creationId="{6D162166-A498-4070-ADBE-52BC082D1574}"/>
          </ac:spMkLst>
        </pc:spChg>
      </pc:sldChg>
      <pc:sldChg chg="modSp mod">
        <pc:chgData name="Míšek Jakub" userId="65d0a735-6082-4800-9366-57d040021099" providerId="ADAL" clId="{716DEF64-3021-477F-A805-DCAC3379E1AF}" dt="2025-01-30T11:50:12.903" v="14" actId="20577"/>
        <pc:sldMkLst>
          <pc:docMk/>
          <pc:sldMk cId="412865196" sldId="286"/>
        </pc:sldMkLst>
        <pc:spChg chg="mod">
          <ac:chgData name="Míšek Jakub" userId="65d0a735-6082-4800-9366-57d040021099" providerId="ADAL" clId="{716DEF64-3021-477F-A805-DCAC3379E1AF}" dt="2025-01-30T11:50:12.903" v="14" actId="20577"/>
          <ac:spMkLst>
            <pc:docMk/>
            <pc:sldMk cId="412865196" sldId="286"/>
            <ac:spMk id="3" creationId="{6D162166-A498-4070-ADBE-52BC082D1574}"/>
          </ac:spMkLst>
        </pc:spChg>
      </pc:sldChg>
      <pc:sldChg chg="modSp mod">
        <pc:chgData name="Míšek Jakub" userId="65d0a735-6082-4800-9366-57d040021099" providerId="ADAL" clId="{716DEF64-3021-477F-A805-DCAC3379E1AF}" dt="2025-01-30T11:52:34.146" v="15" actId="20578"/>
        <pc:sldMkLst>
          <pc:docMk/>
          <pc:sldMk cId="4162662695" sldId="292"/>
        </pc:sldMkLst>
        <pc:spChg chg="mod">
          <ac:chgData name="Míšek Jakub" userId="65d0a735-6082-4800-9366-57d040021099" providerId="ADAL" clId="{716DEF64-3021-477F-A805-DCAC3379E1AF}" dt="2025-01-30T11:52:34.146" v="15" actId="20578"/>
          <ac:spMkLst>
            <pc:docMk/>
            <pc:sldMk cId="4162662695" sldId="292"/>
            <ac:spMk id="3" creationId="{6D162166-A498-4070-ADBE-52BC082D1574}"/>
          </ac:spMkLst>
        </pc:spChg>
      </pc:sldChg>
    </pc:docChg>
  </pc:docChgLst>
  <pc:docChgLst>
    <pc:chgData name="Míšek Jakub" userId="65d0a735-6082-4800-9366-57d040021099" providerId="ADAL" clId="{6EB84769-4A5A-4B8F-9167-0ED681B874F2}"/>
    <pc:docChg chg="undo custSel addSld modSld sldOrd">
      <pc:chgData name="Míšek Jakub" userId="65d0a735-6082-4800-9366-57d040021099" providerId="ADAL" clId="{6EB84769-4A5A-4B8F-9167-0ED681B874F2}" dt="2026-03-16T17:24:32.932" v="463" actId="732"/>
      <pc:docMkLst>
        <pc:docMk/>
      </pc:docMkLst>
      <pc:sldChg chg="addSp modSp mod">
        <pc:chgData name="Míšek Jakub" userId="65d0a735-6082-4800-9366-57d040021099" providerId="ADAL" clId="{6EB84769-4A5A-4B8F-9167-0ED681B874F2}" dt="2026-03-16T16:57:25.117" v="317" actId="1076"/>
        <pc:sldMkLst>
          <pc:docMk/>
          <pc:sldMk cId="2630243954" sldId="256"/>
        </pc:sldMkLst>
        <pc:spChg chg="add mod">
          <ac:chgData name="Míšek Jakub" userId="65d0a735-6082-4800-9366-57d040021099" providerId="ADAL" clId="{6EB84769-4A5A-4B8F-9167-0ED681B874F2}" dt="2026-03-16T16:57:25.117" v="317" actId="1076"/>
          <ac:spMkLst>
            <pc:docMk/>
            <pc:sldMk cId="2630243954" sldId="256"/>
            <ac:spMk id="4" creationId="{EE06DD6D-3E01-53B4-F5D4-D6F01545A673}"/>
          </ac:spMkLst>
        </pc:spChg>
      </pc:sldChg>
      <pc:sldChg chg="delSp modSp add mod ord">
        <pc:chgData name="Míšek Jakub" userId="65d0a735-6082-4800-9366-57d040021099" providerId="ADAL" clId="{6EB84769-4A5A-4B8F-9167-0ED681B874F2}" dt="2026-03-16T17:10:19.248" v="410" actId="20577"/>
        <pc:sldMkLst>
          <pc:docMk/>
          <pc:sldMk cId="1780936072" sldId="344"/>
        </pc:sldMkLst>
        <pc:spChg chg="mod">
          <ac:chgData name="Míšek Jakub" userId="65d0a735-6082-4800-9366-57d040021099" providerId="ADAL" clId="{6EB84769-4A5A-4B8F-9167-0ED681B874F2}" dt="2026-03-16T16:22:48.704" v="144" actId="20577"/>
          <ac:spMkLst>
            <pc:docMk/>
            <pc:sldMk cId="1780936072" sldId="344"/>
            <ac:spMk id="2" creationId="{988E1E9C-3C72-4B39-BEED-3291B3F70862}"/>
          </ac:spMkLst>
        </pc:spChg>
        <pc:spChg chg="mod">
          <ac:chgData name="Míšek Jakub" userId="65d0a735-6082-4800-9366-57d040021099" providerId="ADAL" clId="{6EB84769-4A5A-4B8F-9167-0ED681B874F2}" dt="2026-03-16T17:10:19.248" v="410" actId="20577"/>
          <ac:spMkLst>
            <pc:docMk/>
            <pc:sldMk cId="1780936072" sldId="344"/>
            <ac:spMk id="3" creationId="{6D162166-A498-4070-ADBE-52BC082D1574}"/>
          </ac:spMkLst>
        </pc:spChg>
        <pc:picChg chg="del">
          <ac:chgData name="Míšek Jakub" userId="65d0a735-6082-4800-9366-57d040021099" providerId="ADAL" clId="{6EB84769-4A5A-4B8F-9167-0ED681B874F2}" dt="2026-03-16T16:17:07.675" v="11" actId="478"/>
          <ac:picMkLst>
            <pc:docMk/>
            <pc:sldMk cId="1780936072" sldId="344"/>
            <ac:picMk id="1026" creationId="{FE2C2CC5-7B04-4FCB-B6F3-A9695F6BC9E0}"/>
          </ac:picMkLst>
        </pc:picChg>
        <pc:picChg chg="del">
          <ac:chgData name="Míšek Jakub" userId="65d0a735-6082-4800-9366-57d040021099" providerId="ADAL" clId="{6EB84769-4A5A-4B8F-9167-0ED681B874F2}" dt="2026-03-16T16:17:06.847" v="10" actId="478"/>
          <ac:picMkLst>
            <pc:docMk/>
            <pc:sldMk cId="1780936072" sldId="344"/>
            <ac:picMk id="1028" creationId="{EDBBA555-5E77-421A-9617-A1516DC5E3C1}"/>
          </ac:picMkLst>
        </pc:picChg>
      </pc:sldChg>
      <pc:sldChg chg="addSp delSp modSp add mod">
        <pc:chgData name="Míšek Jakub" userId="65d0a735-6082-4800-9366-57d040021099" providerId="ADAL" clId="{6EB84769-4A5A-4B8F-9167-0ED681B874F2}" dt="2026-03-16T17:24:32.932" v="463" actId="732"/>
        <pc:sldMkLst>
          <pc:docMk/>
          <pc:sldMk cId="14014313" sldId="345"/>
        </pc:sldMkLst>
        <pc:spChg chg="mod">
          <ac:chgData name="Míšek Jakub" userId="65d0a735-6082-4800-9366-57d040021099" providerId="ADAL" clId="{6EB84769-4A5A-4B8F-9167-0ED681B874F2}" dt="2026-03-16T17:24:11.682" v="459" actId="14100"/>
          <ac:spMkLst>
            <pc:docMk/>
            <pc:sldMk cId="14014313" sldId="345"/>
            <ac:spMk id="2" creationId="{988E1E9C-3C72-4B39-BEED-3291B3F70862}"/>
          </ac:spMkLst>
        </pc:spChg>
        <pc:spChg chg="del">
          <ac:chgData name="Míšek Jakub" userId="65d0a735-6082-4800-9366-57d040021099" providerId="ADAL" clId="{6EB84769-4A5A-4B8F-9167-0ED681B874F2}" dt="2026-03-16T17:08:48.548" v="396" actId="478"/>
          <ac:spMkLst>
            <pc:docMk/>
            <pc:sldMk cId="14014313" sldId="345"/>
            <ac:spMk id="3" creationId="{6D162166-A498-4070-ADBE-52BC082D1574}"/>
          </ac:spMkLst>
        </pc:spChg>
        <pc:spChg chg="add del mod">
          <ac:chgData name="Míšek Jakub" userId="65d0a735-6082-4800-9366-57d040021099" providerId="ADAL" clId="{6EB84769-4A5A-4B8F-9167-0ED681B874F2}" dt="2026-03-16T17:08:50.361" v="397" actId="478"/>
          <ac:spMkLst>
            <pc:docMk/>
            <pc:sldMk cId="14014313" sldId="345"/>
            <ac:spMk id="5" creationId="{91883E03-480A-F921-058D-98E505D1FD38}"/>
          </ac:spMkLst>
        </pc:spChg>
        <pc:picChg chg="add mod">
          <ac:chgData name="Míšek Jakub" userId="65d0a735-6082-4800-9366-57d040021099" providerId="ADAL" clId="{6EB84769-4A5A-4B8F-9167-0ED681B874F2}" dt="2026-03-16T17:22:29.383" v="438" actId="1038"/>
          <ac:picMkLst>
            <pc:docMk/>
            <pc:sldMk cId="14014313" sldId="345"/>
            <ac:picMk id="1026" creationId="{B9853DF6-D6FE-43B3-D52C-F4DDAC6B13E4}"/>
          </ac:picMkLst>
        </pc:picChg>
        <pc:picChg chg="add mod">
          <ac:chgData name="Míšek Jakub" userId="65d0a735-6082-4800-9366-57d040021099" providerId="ADAL" clId="{6EB84769-4A5A-4B8F-9167-0ED681B874F2}" dt="2026-03-16T17:24:23.276" v="462" actId="208"/>
          <ac:picMkLst>
            <pc:docMk/>
            <pc:sldMk cId="14014313" sldId="345"/>
            <ac:picMk id="1028" creationId="{E000CAC6-3040-7FAF-D9BD-4252904D0242}"/>
          </ac:picMkLst>
        </pc:picChg>
        <pc:picChg chg="add mod">
          <ac:chgData name="Míšek Jakub" userId="65d0a735-6082-4800-9366-57d040021099" providerId="ADAL" clId="{6EB84769-4A5A-4B8F-9167-0ED681B874F2}" dt="2026-03-16T17:24:32.932" v="463" actId="732"/>
          <ac:picMkLst>
            <pc:docMk/>
            <pc:sldMk cId="14014313" sldId="345"/>
            <ac:picMk id="1030" creationId="{583FBFD9-8C90-295F-13A0-D273AEFB9DC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E4BECF-2B33-4DD1-93E6-C86754817635}" type="datetimeFigureOut">
              <a:rPr lang="sk-SK" smtClean="0"/>
              <a:t>16. 3. 2026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BD65DD-FC9D-453A-BF0A-F538694D843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39910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BD65DD-FC9D-453A-BF0A-F538694D8435}" type="slidenum">
              <a:rPr lang="sk-SK" smtClean="0"/>
              <a:t>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000281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BD65DD-FC9D-453A-BF0A-F538694D8435}" type="slidenum">
              <a:rPr lang="sk-SK" smtClean="0"/>
              <a:t>6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252193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BD65DD-FC9D-453A-BF0A-F538694D8435}" type="slidenum">
              <a:rPr lang="sk-SK" smtClean="0"/>
              <a:t>10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024769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BD65DD-FC9D-453A-BF0A-F538694D8435}" type="slidenum">
              <a:rPr lang="sk-SK" smtClean="0"/>
              <a:t>12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064601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BD65DD-FC9D-453A-BF0A-F538694D8435}" type="slidenum">
              <a:rPr lang="sk-SK" smtClean="0"/>
              <a:t>13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66716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BD65DD-FC9D-453A-BF0A-F538694D8435}" type="slidenum">
              <a:rPr lang="sk-SK" smtClean="0"/>
              <a:t>14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752800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BD65DD-FC9D-453A-BF0A-F538694D8435}" type="slidenum">
              <a:rPr lang="sk-SK" smtClean="0"/>
              <a:t>15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004804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BD65DD-FC9D-453A-BF0A-F538694D8435}" type="slidenum">
              <a:rPr lang="sk-SK" smtClean="0"/>
              <a:t>16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889977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BD65DD-FC9D-453A-BF0A-F538694D8435}" type="slidenum">
              <a:rPr lang="sk-SK" smtClean="0"/>
              <a:t>17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004048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BD65DD-FC9D-453A-BF0A-F538694D8435}" type="slidenum">
              <a:rPr lang="sk-SK" smtClean="0"/>
              <a:t>21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703296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BD65DD-FC9D-453A-BF0A-F538694D8435}" type="slidenum">
              <a:rPr lang="sk-SK" smtClean="0"/>
              <a:t>25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384881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BD65DD-FC9D-453A-BF0A-F538694D8435}" type="slidenum">
              <a:rPr lang="sk-SK" smtClean="0"/>
              <a:t>28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464321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BD65DD-FC9D-453A-BF0A-F538694D8435}" type="slidenum">
              <a:rPr lang="sk-SK" smtClean="0"/>
              <a:t>31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56046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5000"/>
              </a:lnSpc>
              <a:defRPr sz="7200" b="1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sk-SK"/>
              <a:t>Kliknutím upravte štýl predlohy podnadpisu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smtClean="0"/>
              <a:t>3/16/2026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 b="1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260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smtClean="0"/>
              <a:t>3/16/2026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244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5000"/>
              </a:lnSpc>
              <a:defRPr sz="7200" b="1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smtClean="0"/>
              <a:t>3/16/2026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946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t>3/16/2026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794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smtClean="0"/>
              <a:t>3/16/2026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021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smtClean="0"/>
              <a:t>3/16/2026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911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t>3/16/2026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476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smtClean="0"/>
              <a:t>3/16/2026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852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smtClean="0"/>
              <a:t>3/16/2026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550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smtClean="0"/>
              <a:t>3/16/2026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265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smtClean="0"/>
              <a:t>3/16/2026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449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3/16/2026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n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074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cap="none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g"/><Relationship Id="rId4" Type="http://schemas.microsoft.com/office/2007/relationships/hdphoto" Target="../media/hdphoto6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7.wdp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C3B870-661E-48A8-ABBC-8173D39E59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sk-SK" sz="8800" dirty="0"/>
              <a:t>Biofyzika srdca a ciev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8D76E2B7-53AA-483C-B4AD-AA071416D5B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endParaRPr lang="sk-SK" dirty="0"/>
          </a:p>
          <a:p>
            <a:endParaRPr lang="sk-SK" dirty="0"/>
          </a:p>
          <a:p>
            <a:r>
              <a:rPr lang="sk-SK" sz="2600" dirty="0"/>
              <a:t>doc. Ing. Jakub Míšek, PhD.</a:t>
            </a: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EE06DD6D-3E01-53B4-F5D4-D6F01545A673}"/>
              </a:ext>
            </a:extLst>
          </p:cNvPr>
          <p:cNvSpPr txBox="1"/>
          <p:nvPr/>
        </p:nvSpPr>
        <p:spPr>
          <a:xfrm>
            <a:off x="7800109" y="5458968"/>
            <a:ext cx="41619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400" i="1" dirty="0"/>
              <a:t>„</a:t>
            </a:r>
            <a:r>
              <a:rPr lang="en-US" sz="1400" i="1" dirty="0"/>
              <a:t>The heart is the foundation of life, the sun of microcosm, that upon which all growth depends, from which all power proceeds.</a:t>
            </a:r>
            <a:r>
              <a:rPr lang="sk-SK" sz="1400" i="1" dirty="0"/>
              <a:t>“</a:t>
            </a:r>
          </a:p>
          <a:p>
            <a:pPr algn="r"/>
            <a:r>
              <a:rPr lang="sk-SK" sz="1400" dirty="0"/>
              <a:t>William </a:t>
            </a:r>
            <a:r>
              <a:rPr lang="sk-SK" sz="1400" dirty="0" err="1"/>
              <a:t>Harvey</a:t>
            </a:r>
            <a:endParaRPr lang="sk-SK" sz="1400" dirty="0"/>
          </a:p>
        </p:txBody>
      </p:sp>
    </p:spTree>
    <p:extLst>
      <p:ext uri="{BB962C8B-B14F-4D97-AF65-F5344CB8AC3E}">
        <p14:creationId xmlns:p14="http://schemas.microsoft.com/office/powerpoint/2010/main" val="2630243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57" y="144000"/>
            <a:ext cx="10058400" cy="1260000"/>
          </a:xfrm>
        </p:spPr>
        <p:txBody>
          <a:bodyPr/>
          <a:lstStyle/>
          <a:p>
            <a:r>
              <a:rPr lang="sk-SK" dirty="0"/>
              <a:t>Otázky na skúšku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D162166-A498-4070-ADBE-52BC082D1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557" y="1626499"/>
            <a:ext cx="10890882" cy="4569977"/>
          </a:xfrm>
        </p:spPr>
        <p:txBody>
          <a:bodyPr/>
          <a:lstStyle/>
          <a:p>
            <a:r>
              <a:rPr lang="sk-SK" dirty="0"/>
              <a:t>Akčné potenciály srdca, vznik a šírenie, prepotenciál</a:t>
            </a:r>
          </a:p>
          <a:p>
            <a:r>
              <a:rPr lang="sk-SK" dirty="0"/>
              <a:t>Mechanická práca srdca</a:t>
            </a:r>
          </a:p>
          <a:p>
            <a:r>
              <a:rPr lang="sk-SK" dirty="0"/>
              <a:t>Prúdenie krvi a mechanické vlastnosti ciev, </a:t>
            </a:r>
            <a:r>
              <a:rPr lang="sk-SK" sz="2000" dirty="0" err="1"/>
              <a:t>Raynoldsovo</a:t>
            </a:r>
            <a:r>
              <a:rPr lang="sk-SK" sz="2000" dirty="0"/>
              <a:t> číslo</a:t>
            </a:r>
            <a:endParaRPr lang="sk-SK" dirty="0"/>
          </a:p>
          <a:p>
            <a:r>
              <a:rPr lang="sk-SK" dirty="0"/>
              <a:t>Snímanie EKG, EKG zvody</a:t>
            </a:r>
          </a:p>
          <a:p>
            <a:r>
              <a:rPr lang="sk-SK" dirty="0"/>
              <a:t>Základný tvar EKG krivky</a:t>
            </a:r>
          </a:p>
          <a:p>
            <a:r>
              <a:rPr lang="sk-SK" dirty="0"/>
              <a:t>Meranie tlaku krvi (priame a nepriame metódy)</a:t>
            </a:r>
          </a:p>
          <a:p>
            <a:r>
              <a:rPr lang="sk-SK" dirty="0"/>
              <a:t>Tlak krvi, meranie krvného tlaku, princíp </a:t>
            </a:r>
            <a:r>
              <a:rPr lang="sk-SK" dirty="0" err="1"/>
              <a:t>auskultačnej</a:t>
            </a:r>
            <a:r>
              <a:rPr lang="sk-SK" dirty="0"/>
              <a:t> a </a:t>
            </a:r>
            <a:r>
              <a:rPr lang="sk-SK" dirty="0" err="1"/>
              <a:t>oscilometrickej</a:t>
            </a:r>
            <a:r>
              <a:rPr lang="sk-SK" dirty="0"/>
              <a:t> metódy</a:t>
            </a:r>
          </a:p>
          <a:p>
            <a:r>
              <a:rPr lang="sk-SK" dirty="0"/>
              <a:t>Filtračné javy v kapilárach</a:t>
            </a:r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2043D84D-69A8-4496-96FF-9FBCAC493E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3612" y="129473"/>
            <a:ext cx="1976689" cy="2478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79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400" y="144000"/>
            <a:ext cx="10058400" cy="1260000"/>
          </a:xfrm>
        </p:spPr>
        <p:txBody>
          <a:bodyPr/>
          <a:lstStyle/>
          <a:p>
            <a:r>
              <a:rPr lang="sk-SK" dirty="0"/>
              <a:t>Srdce - morfológia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D162166-A498-4070-ADBE-52BC082D1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557" y="1583575"/>
            <a:ext cx="10890882" cy="4980191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sk-SK" dirty="0"/>
              <a:t>Nepárový orgán uložený v </a:t>
            </a:r>
            <a:r>
              <a:rPr lang="sk-SK" i="1" dirty="0" err="1"/>
              <a:t>mediastíne</a:t>
            </a:r>
            <a:r>
              <a:rPr lang="sk-SK" i="1" dirty="0"/>
              <a:t> </a:t>
            </a:r>
            <a:r>
              <a:rPr lang="sk-SK" dirty="0"/>
              <a:t>hrudnej dutiny v </a:t>
            </a:r>
            <a:r>
              <a:rPr lang="sk-SK" dirty="0" err="1"/>
              <a:t>perikarde</a:t>
            </a:r>
            <a:r>
              <a:rPr lang="sk-SK" dirty="0"/>
              <a:t>. </a:t>
            </a:r>
          </a:p>
          <a:p>
            <a:pPr>
              <a:lnSpc>
                <a:spcPct val="110000"/>
              </a:lnSpc>
            </a:pPr>
            <a:r>
              <a:rPr lang="sk-SK" dirty="0"/>
              <a:t>Hrot srdca smeruje dopredu a dole. Približne 2/3 srdca sú uložené v ľavej a 1/3 v pravej časti hrudníka. Všeobecne považujeme srdce uložené vľavo (Pozor na </a:t>
            </a:r>
            <a:r>
              <a:rPr lang="sk-SK" dirty="0" err="1"/>
              <a:t>dextrokardiu</a:t>
            </a:r>
            <a:r>
              <a:rPr lang="sk-SK" dirty="0"/>
              <a:t>!).</a:t>
            </a:r>
          </a:p>
          <a:p>
            <a:pPr>
              <a:lnSpc>
                <a:spcPct val="110000"/>
              </a:lnSpc>
            </a:pPr>
            <a:r>
              <a:rPr lang="sk-SK" dirty="0"/>
              <a:t>Pozostáva zo 4 dutín: </a:t>
            </a:r>
            <a:r>
              <a:rPr lang="sk-SK" b="1" dirty="0"/>
              <a:t>2 predsiene </a:t>
            </a:r>
            <a:r>
              <a:rPr lang="sk-SK" dirty="0"/>
              <a:t>(P) a </a:t>
            </a:r>
            <a:r>
              <a:rPr lang="sk-SK" b="1" dirty="0"/>
              <a:t>2 komory</a:t>
            </a:r>
            <a:r>
              <a:rPr lang="sk-SK" dirty="0"/>
              <a:t> (K).</a:t>
            </a:r>
          </a:p>
          <a:p>
            <a:pPr>
              <a:lnSpc>
                <a:spcPct val="110000"/>
              </a:lnSpc>
            </a:pPr>
            <a:r>
              <a:rPr lang="sk-SK" b="1" u="sng" dirty="0"/>
              <a:t>Stena</a:t>
            </a:r>
            <a:r>
              <a:rPr lang="sk-SK" dirty="0"/>
              <a:t> ľavej komory (LK) </a:t>
            </a:r>
            <a:r>
              <a:rPr lang="sk-SK" b="1" dirty="0"/>
              <a:t>je</a:t>
            </a:r>
            <a:r>
              <a:rPr lang="sk-SK" dirty="0"/>
              <a:t> </a:t>
            </a:r>
            <a:r>
              <a:rPr lang="sk-SK" b="1" dirty="0"/>
              <a:t>3 x hrubšia </a:t>
            </a:r>
            <a:r>
              <a:rPr lang="sk-SK" dirty="0"/>
              <a:t>ako stena pravej komory (PK)!</a:t>
            </a:r>
          </a:p>
          <a:p>
            <a:pPr>
              <a:lnSpc>
                <a:spcPct val="110000"/>
              </a:lnSpc>
            </a:pPr>
            <a:r>
              <a:rPr lang="sk-SK" dirty="0"/>
              <a:t>Medzi PP a PK sa nachádza </a:t>
            </a:r>
            <a:r>
              <a:rPr lang="sk-SK" dirty="0" err="1"/>
              <a:t>trojcípa</a:t>
            </a:r>
            <a:r>
              <a:rPr lang="sk-SK" dirty="0"/>
              <a:t> chlopňa (</a:t>
            </a:r>
            <a:r>
              <a:rPr lang="sk-SK" i="1" dirty="0" err="1"/>
              <a:t>valva</a:t>
            </a:r>
            <a:r>
              <a:rPr lang="sk-SK" i="1" dirty="0"/>
              <a:t> </a:t>
            </a:r>
            <a:r>
              <a:rPr lang="sk-SK" i="1" dirty="0" err="1"/>
              <a:t>tricuspidalis</a:t>
            </a:r>
            <a:r>
              <a:rPr lang="sk-SK" dirty="0"/>
              <a:t>). </a:t>
            </a:r>
          </a:p>
          <a:p>
            <a:pPr>
              <a:lnSpc>
                <a:spcPct val="110000"/>
              </a:lnSpc>
            </a:pPr>
            <a:r>
              <a:rPr lang="sk-SK" dirty="0"/>
              <a:t>Medzi LP a LK je chlopňa </a:t>
            </a:r>
            <a:r>
              <a:rPr lang="sk-SK" dirty="0" err="1"/>
              <a:t>dvojcípa</a:t>
            </a:r>
            <a:r>
              <a:rPr lang="sk-SK" dirty="0"/>
              <a:t> (</a:t>
            </a:r>
            <a:r>
              <a:rPr lang="sk-SK" i="1" dirty="0" err="1"/>
              <a:t>valva</a:t>
            </a:r>
            <a:r>
              <a:rPr lang="sk-SK" i="1" dirty="0"/>
              <a:t> </a:t>
            </a:r>
            <a:r>
              <a:rPr lang="sk-SK" i="1" dirty="0" err="1"/>
              <a:t>bicuspidalis</a:t>
            </a:r>
            <a:r>
              <a:rPr lang="sk-SK" dirty="0"/>
              <a:t>)</a:t>
            </a:r>
          </a:p>
          <a:p>
            <a:pPr>
              <a:lnSpc>
                <a:spcPct val="110000"/>
              </a:lnSpc>
            </a:pPr>
            <a:r>
              <a:rPr lang="sk-SK" dirty="0"/>
              <a:t>Pri výstupe </a:t>
            </a:r>
            <a:r>
              <a:rPr lang="sk-SK" dirty="0" err="1"/>
              <a:t>pľúcnice</a:t>
            </a:r>
            <a:r>
              <a:rPr lang="sk-SK" dirty="0"/>
              <a:t> (</a:t>
            </a:r>
            <a:r>
              <a:rPr lang="sk-SK" i="1" dirty="0"/>
              <a:t>art. </a:t>
            </a:r>
            <a:r>
              <a:rPr lang="sk-SK" i="1" dirty="0" err="1"/>
              <a:t>pulmonalis</a:t>
            </a:r>
            <a:r>
              <a:rPr lang="sk-SK" dirty="0"/>
              <a:t>) z PK je chlopňa </a:t>
            </a:r>
            <a:r>
              <a:rPr lang="sk-SK" dirty="0" err="1"/>
              <a:t>polmesiačiková</a:t>
            </a:r>
            <a:r>
              <a:rPr lang="sk-SK" dirty="0"/>
              <a:t> (pulmonálna)</a:t>
            </a:r>
          </a:p>
          <a:p>
            <a:pPr>
              <a:lnSpc>
                <a:spcPct val="110000"/>
              </a:lnSpc>
            </a:pPr>
            <a:r>
              <a:rPr lang="sk-SK" dirty="0"/>
              <a:t>Pri výstupe aorty z LK je chlopňa </a:t>
            </a:r>
            <a:r>
              <a:rPr lang="sk-SK" dirty="0" err="1"/>
              <a:t>polmesiačiková</a:t>
            </a:r>
            <a:r>
              <a:rPr lang="sk-SK" dirty="0"/>
              <a:t> (aortálna)</a:t>
            </a:r>
          </a:p>
          <a:p>
            <a:pPr>
              <a:lnSpc>
                <a:spcPct val="110000"/>
              </a:lnSpc>
            </a:pPr>
            <a:r>
              <a:rPr lang="sk-SK" dirty="0"/>
              <a:t>Výživu srdca zabezpečujú </a:t>
            </a:r>
            <a:r>
              <a:rPr lang="sk-SK" b="1" dirty="0"/>
              <a:t>2 koronárne artérie</a:t>
            </a:r>
            <a:r>
              <a:rPr lang="sk-SK" dirty="0"/>
              <a:t>.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15E79997-DD3A-4531-860D-FA1168E2EF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0903" y="37437"/>
            <a:ext cx="2408377" cy="19221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965586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400" y="144000"/>
            <a:ext cx="10058400" cy="1260000"/>
          </a:xfrm>
        </p:spPr>
        <p:txBody>
          <a:bodyPr/>
          <a:lstStyle/>
          <a:p>
            <a:r>
              <a:rPr lang="sk-SK" dirty="0"/>
              <a:t>Srdce - morfológia</a:t>
            </a:r>
          </a:p>
        </p:txBody>
      </p:sp>
      <p:pic>
        <p:nvPicPr>
          <p:cNvPr id="4098" name="Picture 2" descr="Srdce - anatómia, význam, choroby | Herbalus">
            <a:extLst>
              <a:ext uri="{FF2B5EF4-FFF2-40B4-BE49-F238E27FC236}">
                <a16:creationId xmlns:a16="http://schemas.microsoft.com/office/drawing/2014/main" id="{EDCBAB0B-138B-468F-B041-4204AB8962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534" t="10409" r="9071"/>
          <a:stretch/>
        </p:blipFill>
        <p:spPr bwMode="auto">
          <a:xfrm>
            <a:off x="6809076" y="0"/>
            <a:ext cx="5195086" cy="3968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781E070A-2C83-451E-91A6-A4801C9E86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2092" y="3582085"/>
            <a:ext cx="2609054" cy="3275915"/>
          </a:xfrm>
          <a:prstGeom prst="rect">
            <a:avLst/>
          </a:prstGeom>
        </p:spPr>
      </p:pic>
      <p:sp>
        <p:nvSpPr>
          <p:cNvPr id="9" name="BlokTextu 8">
            <a:extLst>
              <a:ext uri="{FF2B5EF4-FFF2-40B4-BE49-F238E27FC236}">
                <a16:creationId xmlns:a16="http://schemas.microsoft.com/office/drawing/2014/main" id="{35280822-FA47-4C0E-A42E-73239D6B29F9}"/>
              </a:ext>
            </a:extLst>
          </p:cNvPr>
          <p:cNvSpPr txBox="1"/>
          <p:nvPr/>
        </p:nvSpPr>
        <p:spPr>
          <a:xfrm>
            <a:off x="5632096" y="4393975"/>
            <a:ext cx="1111679" cy="21544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sk-SK" sz="1400" dirty="0"/>
              <a:t>Ľavá komora</a:t>
            </a:r>
          </a:p>
        </p:txBody>
      </p:sp>
      <p:grpSp>
        <p:nvGrpSpPr>
          <p:cNvPr id="12" name="Skupina 11">
            <a:extLst>
              <a:ext uri="{FF2B5EF4-FFF2-40B4-BE49-F238E27FC236}">
                <a16:creationId xmlns:a16="http://schemas.microsoft.com/office/drawing/2014/main" id="{DF152B57-6972-4275-B670-ACCD942E3DE0}"/>
              </a:ext>
            </a:extLst>
          </p:cNvPr>
          <p:cNvGrpSpPr/>
          <p:nvPr/>
        </p:nvGrpSpPr>
        <p:grpSpPr>
          <a:xfrm>
            <a:off x="46514" y="1513211"/>
            <a:ext cx="6827957" cy="5195088"/>
            <a:chOff x="46514" y="1513211"/>
            <a:chExt cx="6827957" cy="5195088"/>
          </a:xfrm>
        </p:grpSpPr>
        <p:pic>
          <p:nvPicPr>
            <p:cNvPr id="4100" name="Picture 4" descr="Srdce - příznaky a léčba">
              <a:extLst>
                <a:ext uri="{FF2B5EF4-FFF2-40B4-BE49-F238E27FC236}">
                  <a16:creationId xmlns:a16="http://schemas.microsoft.com/office/drawing/2014/main" id="{0137956C-6BE6-45C3-840A-462700C93C6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862" b="2441"/>
            <a:stretch/>
          </p:blipFill>
          <p:spPr bwMode="auto">
            <a:xfrm>
              <a:off x="46514" y="1513211"/>
              <a:ext cx="6827957" cy="5195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8" name="Rovná spojnica 7">
              <a:extLst>
                <a:ext uri="{FF2B5EF4-FFF2-40B4-BE49-F238E27FC236}">
                  <a16:creationId xmlns:a16="http://schemas.microsoft.com/office/drawing/2014/main" id="{BC1D727C-95C0-40A9-A96D-D9144E56E549}"/>
                </a:ext>
              </a:extLst>
            </p:cNvPr>
            <p:cNvCxnSpPr/>
            <p:nvPr/>
          </p:nvCxnSpPr>
          <p:spPr>
            <a:xfrm flipV="1">
              <a:off x="4960776" y="4469329"/>
              <a:ext cx="598811" cy="6473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ovná spojnica 12">
              <a:extLst>
                <a:ext uri="{FF2B5EF4-FFF2-40B4-BE49-F238E27FC236}">
                  <a16:creationId xmlns:a16="http://schemas.microsoft.com/office/drawing/2014/main" id="{5B164A88-9BE6-46B4-8A54-967FC9CBD374}"/>
                </a:ext>
              </a:extLst>
            </p:cNvPr>
            <p:cNvCxnSpPr>
              <a:cxnSpLocks/>
            </p:cNvCxnSpPr>
            <p:nvPr/>
          </p:nvCxnSpPr>
          <p:spPr>
            <a:xfrm>
              <a:off x="4650484" y="3803221"/>
              <a:ext cx="54000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BlokTextu 14">
              <a:extLst>
                <a:ext uri="{FF2B5EF4-FFF2-40B4-BE49-F238E27FC236}">
                  <a16:creationId xmlns:a16="http://schemas.microsoft.com/office/drawing/2014/main" id="{FAADD71A-679D-4FEA-9AB6-72139047CED9}"/>
                </a:ext>
              </a:extLst>
            </p:cNvPr>
            <p:cNvSpPr txBox="1"/>
            <p:nvPr/>
          </p:nvSpPr>
          <p:spPr>
            <a:xfrm>
              <a:off x="5236093" y="3610463"/>
              <a:ext cx="1631783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1200" dirty="0"/>
                <a:t>Ľavá </a:t>
              </a:r>
              <a:r>
                <a:rPr lang="sk-SK" sz="1200" dirty="0" err="1"/>
                <a:t>atrioventrikulárna</a:t>
              </a:r>
              <a:r>
                <a:rPr lang="sk-SK" sz="1200" dirty="0"/>
                <a:t> </a:t>
              </a:r>
              <a:r>
                <a:rPr lang="sk-SK" sz="1200" dirty="0" err="1"/>
                <a:t>bikuspidálna</a:t>
              </a:r>
              <a:r>
                <a:rPr lang="sk-SK" sz="1200" dirty="0"/>
                <a:t> chlopňa</a:t>
              </a:r>
            </a:p>
          </p:txBody>
        </p:sp>
      </p:grpSp>
      <p:sp>
        <p:nvSpPr>
          <p:cNvPr id="18" name="BlokTextu 17">
            <a:extLst>
              <a:ext uri="{FF2B5EF4-FFF2-40B4-BE49-F238E27FC236}">
                <a16:creationId xmlns:a16="http://schemas.microsoft.com/office/drawing/2014/main" id="{658F4F4F-72DB-4A64-AE1D-BA9DC1341A37}"/>
              </a:ext>
            </a:extLst>
          </p:cNvPr>
          <p:cNvSpPr txBox="1"/>
          <p:nvPr/>
        </p:nvSpPr>
        <p:spPr>
          <a:xfrm>
            <a:off x="5632096" y="4376996"/>
            <a:ext cx="961108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sk-SK" sz="1200" dirty="0"/>
              <a:t>Ľavá komora</a:t>
            </a:r>
          </a:p>
        </p:txBody>
      </p:sp>
      <p:cxnSp>
        <p:nvCxnSpPr>
          <p:cNvPr id="19" name="Rovná spojnica 18">
            <a:extLst>
              <a:ext uri="{FF2B5EF4-FFF2-40B4-BE49-F238E27FC236}">
                <a16:creationId xmlns:a16="http://schemas.microsoft.com/office/drawing/2014/main" id="{6FF45B76-A38D-437E-932D-790242A0F36C}"/>
              </a:ext>
            </a:extLst>
          </p:cNvPr>
          <p:cNvCxnSpPr>
            <a:cxnSpLocks/>
          </p:cNvCxnSpPr>
          <p:nvPr/>
        </p:nvCxnSpPr>
        <p:spPr>
          <a:xfrm>
            <a:off x="4650484" y="3379064"/>
            <a:ext cx="54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BlokTextu 19">
            <a:extLst>
              <a:ext uri="{FF2B5EF4-FFF2-40B4-BE49-F238E27FC236}">
                <a16:creationId xmlns:a16="http://schemas.microsoft.com/office/drawing/2014/main" id="{BD3A94B0-F684-45C0-9952-328B0466491F}"/>
              </a:ext>
            </a:extLst>
          </p:cNvPr>
          <p:cNvSpPr txBox="1"/>
          <p:nvPr/>
        </p:nvSpPr>
        <p:spPr>
          <a:xfrm>
            <a:off x="5242192" y="3286731"/>
            <a:ext cx="961108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sk-SK" sz="1200" dirty="0"/>
              <a:t>Ľavá predsieň</a:t>
            </a:r>
          </a:p>
        </p:txBody>
      </p:sp>
      <p:cxnSp>
        <p:nvCxnSpPr>
          <p:cNvPr id="21" name="Rovná spojnica 20">
            <a:extLst>
              <a:ext uri="{FF2B5EF4-FFF2-40B4-BE49-F238E27FC236}">
                <a16:creationId xmlns:a16="http://schemas.microsoft.com/office/drawing/2014/main" id="{A4FBB2D6-1123-4A36-A67A-8A5B21653AA1}"/>
              </a:ext>
            </a:extLst>
          </p:cNvPr>
          <p:cNvCxnSpPr>
            <a:cxnSpLocks/>
          </p:cNvCxnSpPr>
          <p:nvPr/>
        </p:nvCxnSpPr>
        <p:spPr>
          <a:xfrm flipV="1">
            <a:off x="4920484" y="2702740"/>
            <a:ext cx="420259" cy="7616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ovná spojnica 22">
            <a:extLst>
              <a:ext uri="{FF2B5EF4-FFF2-40B4-BE49-F238E27FC236}">
                <a16:creationId xmlns:a16="http://schemas.microsoft.com/office/drawing/2014/main" id="{7935373A-267F-4AD0-B888-2DEA9D3A92CE}"/>
              </a:ext>
            </a:extLst>
          </p:cNvPr>
          <p:cNvCxnSpPr>
            <a:cxnSpLocks/>
          </p:cNvCxnSpPr>
          <p:nvPr/>
        </p:nvCxnSpPr>
        <p:spPr>
          <a:xfrm flipV="1">
            <a:off x="4960776" y="2778904"/>
            <a:ext cx="379967" cy="2576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BlokTextu 24">
            <a:extLst>
              <a:ext uri="{FF2B5EF4-FFF2-40B4-BE49-F238E27FC236}">
                <a16:creationId xmlns:a16="http://schemas.microsoft.com/office/drawing/2014/main" id="{C6743BC8-2792-4BF2-B6F1-6FDD8489A25C}"/>
              </a:ext>
            </a:extLst>
          </p:cNvPr>
          <p:cNvSpPr txBox="1"/>
          <p:nvPr/>
        </p:nvSpPr>
        <p:spPr>
          <a:xfrm>
            <a:off x="5381035" y="2573319"/>
            <a:ext cx="961108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k-SK" sz="1200" dirty="0"/>
              <a:t>Ľavé pľúcne žily</a:t>
            </a:r>
          </a:p>
        </p:txBody>
      </p:sp>
      <p:cxnSp>
        <p:nvCxnSpPr>
          <p:cNvPr id="26" name="Rovná spojnica 25">
            <a:extLst>
              <a:ext uri="{FF2B5EF4-FFF2-40B4-BE49-F238E27FC236}">
                <a16:creationId xmlns:a16="http://schemas.microsoft.com/office/drawing/2014/main" id="{DF29185C-77F8-4F15-860C-F8ECBA61716B}"/>
              </a:ext>
            </a:extLst>
          </p:cNvPr>
          <p:cNvCxnSpPr>
            <a:cxnSpLocks/>
          </p:cNvCxnSpPr>
          <p:nvPr/>
        </p:nvCxnSpPr>
        <p:spPr>
          <a:xfrm flipV="1">
            <a:off x="4460500" y="1919649"/>
            <a:ext cx="459984" cy="45930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BlokTextu 27">
            <a:extLst>
              <a:ext uri="{FF2B5EF4-FFF2-40B4-BE49-F238E27FC236}">
                <a16:creationId xmlns:a16="http://schemas.microsoft.com/office/drawing/2014/main" id="{D7327D0E-C4E6-4FD0-8657-4C237E99E53D}"/>
              </a:ext>
            </a:extLst>
          </p:cNvPr>
          <p:cNvSpPr txBox="1"/>
          <p:nvPr/>
        </p:nvSpPr>
        <p:spPr>
          <a:xfrm>
            <a:off x="4936668" y="1789844"/>
            <a:ext cx="1111373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k-SK" sz="1200" dirty="0"/>
              <a:t>Ľavá pľúcna tepna</a:t>
            </a:r>
          </a:p>
        </p:txBody>
      </p:sp>
      <p:cxnSp>
        <p:nvCxnSpPr>
          <p:cNvPr id="30" name="Rovná spojnica 29">
            <a:extLst>
              <a:ext uri="{FF2B5EF4-FFF2-40B4-BE49-F238E27FC236}">
                <a16:creationId xmlns:a16="http://schemas.microsoft.com/office/drawing/2014/main" id="{96CD7A92-6E1F-4962-BA4B-348E37F5EFC2}"/>
              </a:ext>
            </a:extLst>
          </p:cNvPr>
          <p:cNvCxnSpPr>
            <a:cxnSpLocks/>
          </p:cNvCxnSpPr>
          <p:nvPr/>
        </p:nvCxnSpPr>
        <p:spPr>
          <a:xfrm flipV="1">
            <a:off x="3559775" y="1789844"/>
            <a:ext cx="344226" cy="42387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BlokTextu 31">
            <a:extLst>
              <a:ext uri="{FF2B5EF4-FFF2-40B4-BE49-F238E27FC236}">
                <a16:creationId xmlns:a16="http://schemas.microsoft.com/office/drawing/2014/main" id="{723F70AC-B37C-4DE8-A9DD-F3BD71CB1241}"/>
              </a:ext>
            </a:extLst>
          </p:cNvPr>
          <p:cNvSpPr txBox="1"/>
          <p:nvPr/>
        </p:nvSpPr>
        <p:spPr>
          <a:xfrm>
            <a:off x="3487957" y="1576149"/>
            <a:ext cx="1111373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sk-SK" sz="1200" dirty="0"/>
              <a:t>   Aorta</a:t>
            </a:r>
          </a:p>
        </p:txBody>
      </p:sp>
      <p:cxnSp>
        <p:nvCxnSpPr>
          <p:cNvPr id="33" name="Rovná spojnica 32">
            <a:extLst>
              <a:ext uri="{FF2B5EF4-FFF2-40B4-BE49-F238E27FC236}">
                <a16:creationId xmlns:a16="http://schemas.microsoft.com/office/drawing/2014/main" id="{3ECB0A42-09F9-480D-9DFC-9AF82159FF6D}"/>
              </a:ext>
            </a:extLst>
          </p:cNvPr>
          <p:cNvCxnSpPr>
            <a:cxnSpLocks/>
          </p:cNvCxnSpPr>
          <p:nvPr/>
        </p:nvCxnSpPr>
        <p:spPr>
          <a:xfrm flipV="1">
            <a:off x="3731888" y="5281851"/>
            <a:ext cx="427418" cy="94756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BlokTextu 34">
            <a:extLst>
              <a:ext uri="{FF2B5EF4-FFF2-40B4-BE49-F238E27FC236}">
                <a16:creationId xmlns:a16="http://schemas.microsoft.com/office/drawing/2014/main" id="{FB8D42AF-4833-4135-8A99-0512C5839205}"/>
              </a:ext>
            </a:extLst>
          </p:cNvPr>
          <p:cNvSpPr txBox="1"/>
          <p:nvPr/>
        </p:nvSpPr>
        <p:spPr>
          <a:xfrm>
            <a:off x="3423447" y="6284189"/>
            <a:ext cx="961108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sk-SK" sz="1200" dirty="0"/>
              <a:t>Pravá komora</a:t>
            </a:r>
          </a:p>
        </p:txBody>
      </p:sp>
      <p:cxnSp>
        <p:nvCxnSpPr>
          <p:cNvPr id="36" name="Rovná spojnica 35">
            <a:extLst>
              <a:ext uri="{FF2B5EF4-FFF2-40B4-BE49-F238E27FC236}">
                <a16:creationId xmlns:a16="http://schemas.microsoft.com/office/drawing/2014/main" id="{2F74FE70-7741-4423-B260-2EA57FCF0317}"/>
              </a:ext>
            </a:extLst>
          </p:cNvPr>
          <p:cNvCxnSpPr>
            <a:cxnSpLocks/>
          </p:cNvCxnSpPr>
          <p:nvPr/>
        </p:nvCxnSpPr>
        <p:spPr>
          <a:xfrm flipV="1">
            <a:off x="2793471" y="4782393"/>
            <a:ext cx="1042154" cy="126235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Rovná spojnica 38">
            <a:extLst>
              <a:ext uri="{FF2B5EF4-FFF2-40B4-BE49-F238E27FC236}">
                <a16:creationId xmlns:a16="http://schemas.microsoft.com/office/drawing/2014/main" id="{B5643438-2AA2-487B-B73C-A83F87B8B794}"/>
              </a:ext>
            </a:extLst>
          </p:cNvPr>
          <p:cNvCxnSpPr>
            <a:cxnSpLocks/>
          </p:cNvCxnSpPr>
          <p:nvPr/>
        </p:nvCxnSpPr>
        <p:spPr>
          <a:xfrm>
            <a:off x="3835625" y="4126943"/>
            <a:ext cx="0" cy="66354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BlokTextu 41">
            <a:extLst>
              <a:ext uri="{FF2B5EF4-FFF2-40B4-BE49-F238E27FC236}">
                <a16:creationId xmlns:a16="http://schemas.microsoft.com/office/drawing/2014/main" id="{F94A5285-8FDE-4B87-AE3C-28FC19402CB3}"/>
              </a:ext>
            </a:extLst>
          </p:cNvPr>
          <p:cNvSpPr txBox="1"/>
          <p:nvPr/>
        </p:nvSpPr>
        <p:spPr>
          <a:xfrm>
            <a:off x="2080723" y="6105403"/>
            <a:ext cx="1380114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sk-SK" sz="1200" dirty="0"/>
              <a:t>Pulmonálna chlopňa</a:t>
            </a:r>
          </a:p>
        </p:txBody>
      </p:sp>
      <p:cxnSp>
        <p:nvCxnSpPr>
          <p:cNvPr id="44" name="Rovná spojnica 43">
            <a:extLst>
              <a:ext uri="{FF2B5EF4-FFF2-40B4-BE49-F238E27FC236}">
                <a16:creationId xmlns:a16="http://schemas.microsoft.com/office/drawing/2014/main" id="{88EAA2C1-7CE9-4068-802A-D03C432BD88F}"/>
              </a:ext>
            </a:extLst>
          </p:cNvPr>
          <p:cNvCxnSpPr>
            <a:cxnSpLocks/>
          </p:cNvCxnSpPr>
          <p:nvPr/>
        </p:nvCxnSpPr>
        <p:spPr>
          <a:xfrm flipV="1">
            <a:off x="3601735" y="2213073"/>
            <a:ext cx="501818" cy="148300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BlokTextu 45">
            <a:extLst>
              <a:ext uri="{FF2B5EF4-FFF2-40B4-BE49-F238E27FC236}">
                <a16:creationId xmlns:a16="http://schemas.microsoft.com/office/drawing/2014/main" id="{C9BAE97E-4D03-4052-AF14-8F87255307DF}"/>
              </a:ext>
            </a:extLst>
          </p:cNvPr>
          <p:cNvSpPr txBox="1"/>
          <p:nvPr/>
        </p:nvSpPr>
        <p:spPr>
          <a:xfrm>
            <a:off x="4002206" y="1799405"/>
            <a:ext cx="597124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sk-SK" sz="1200" dirty="0"/>
              <a:t>Aortálna</a:t>
            </a:r>
          </a:p>
          <a:p>
            <a:r>
              <a:rPr lang="sk-SK" sz="1200" dirty="0"/>
              <a:t>chlopňa</a:t>
            </a:r>
          </a:p>
        </p:txBody>
      </p:sp>
      <p:cxnSp>
        <p:nvCxnSpPr>
          <p:cNvPr id="47" name="Rovná spojnica 46">
            <a:extLst>
              <a:ext uri="{FF2B5EF4-FFF2-40B4-BE49-F238E27FC236}">
                <a16:creationId xmlns:a16="http://schemas.microsoft.com/office/drawing/2014/main" id="{4218B62F-03F5-493C-B39C-D86CD17C9A8D}"/>
              </a:ext>
            </a:extLst>
          </p:cNvPr>
          <p:cNvCxnSpPr>
            <a:cxnSpLocks/>
          </p:cNvCxnSpPr>
          <p:nvPr/>
        </p:nvCxnSpPr>
        <p:spPr>
          <a:xfrm flipV="1">
            <a:off x="1723604" y="5468347"/>
            <a:ext cx="780663" cy="76106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BlokTextu 48">
            <a:extLst>
              <a:ext uri="{FF2B5EF4-FFF2-40B4-BE49-F238E27FC236}">
                <a16:creationId xmlns:a16="http://schemas.microsoft.com/office/drawing/2014/main" id="{71C0B9E5-4E30-484F-99D3-158C01F16AA6}"/>
              </a:ext>
            </a:extLst>
          </p:cNvPr>
          <p:cNvSpPr txBox="1"/>
          <p:nvPr/>
        </p:nvSpPr>
        <p:spPr>
          <a:xfrm>
            <a:off x="886645" y="6284189"/>
            <a:ext cx="1274507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sk-SK" sz="1200" dirty="0"/>
              <a:t>Vena </a:t>
            </a:r>
            <a:r>
              <a:rPr lang="sk-SK" sz="1200" dirty="0" err="1"/>
              <a:t>cava</a:t>
            </a:r>
            <a:r>
              <a:rPr lang="sk-SK" sz="1200" dirty="0"/>
              <a:t> </a:t>
            </a:r>
            <a:r>
              <a:rPr lang="sk-SK" sz="1200" dirty="0" err="1"/>
              <a:t>inferior</a:t>
            </a:r>
            <a:endParaRPr lang="sk-SK" sz="1200" dirty="0"/>
          </a:p>
        </p:txBody>
      </p:sp>
      <p:cxnSp>
        <p:nvCxnSpPr>
          <p:cNvPr id="50" name="Rovná spojnica 49">
            <a:extLst>
              <a:ext uri="{FF2B5EF4-FFF2-40B4-BE49-F238E27FC236}">
                <a16:creationId xmlns:a16="http://schemas.microsoft.com/office/drawing/2014/main" id="{496EAAFA-CC6D-4859-8F5B-B1FE9C93FFC7}"/>
              </a:ext>
            </a:extLst>
          </p:cNvPr>
          <p:cNvCxnSpPr>
            <a:cxnSpLocks/>
          </p:cNvCxnSpPr>
          <p:nvPr/>
        </p:nvCxnSpPr>
        <p:spPr>
          <a:xfrm flipV="1">
            <a:off x="2039155" y="4727615"/>
            <a:ext cx="1157800" cy="55423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BlokTextu 51">
            <a:extLst>
              <a:ext uri="{FF2B5EF4-FFF2-40B4-BE49-F238E27FC236}">
                <a16:creationId xmlns:a16="http://schemas.microsoft.com/office/drawing/2014/main" id="{2E620676-ADF3-4141-9922-8E6FD3F050CB}"/>
              </a:ext>
            </a:extLst>
          </p:cNvPr>
          <p:cNvSpPr txBox="1"/>
          <p:nvPr/>
        </p:nvSpPr>
        <p:spPr>
          <a:xfrm>
            <a:off x="264396" y="5092789"/>
            <a:ext cx="1980000" cy="50400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sk-SK" sz="1200" dirty="0"/>
              <a:t>Pravá </a:t>
            </a:r>
            <a:r>
              <a:rPr lang="sk-SK" sz="1200" dirty="0" err="1"/>
              <a:t>atrioventrikulárna</a:t>
            </a:r>
            <a:r>
              <a:rPr lang="sk-SK" sz="1200" dirty="0"/>
              <a:t> </a:t>
            </a:r>
            <a:r>
              <a:rPr lang="sk-SK" sz="1200" dirty="0" err="1"/>
              <a:t>trikuspidálna</a:t>
            </a:r>
            <a:r>
              <a:rPr lang="sk-SK" sz="1200" dirty="0"/>
              <a:t> chlopňa</a:t>
            </a:r>
          </a:p>
        </p:txBody>
      </p:sp>
      <p:cxnSp>
        <p:nvCxnSpPr>
          <p:cNvPr id="34" name="Rovná spojnica 33">
            <a:extLst>
              <a:ext uri="{FF2B5EF4-FFF2-40B4-BE49-F238E27FC236}">
                <a16:creationId xmlns:a16="http://schemas.microsoft.com/office/drawing/2014/main" id="{64235E87-67A5-466E-8312-6ECBCE3CCD72}"/>
              </a:ext>
            </a:extLst>
          </p:cNvPr>
          <p:cNvCxnSpPr>
            <a:cxnSpLocks/>
          </p:cNvCxnSpPr>
          <p:nvPr/>
        </p:nvCxnSpPr>
        <p:spPr>
          <a:xfrm>
            <a:off x="1945585" y="2407755"/>
            <a:ext cx="378668" cy="4041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BlokTextu 36">
            <a:extLst>
              <a:ext uri="{FF2B5EF4-FFF2-40B4-BE49-F238E27FC236}">
                <a16:creationId xmlns:a16="http://schemas.microsoft.com/office/drawing/2014/main" id="{B63DC082-1009-47FE-9240-678B06F4ADEC}"/>
              </a:ext>
            </a:extLst>
          </p:cNvPr>
          <p:cNvSpPr txBox="1"/>
          <p:nvPr/>
        </p:nvSpPr>
        <p:spPr>
          <a:xfrm>
            <a:off x="806947" y="2159176"/>
            <a:ext cx="1291230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sk-SK" sz="1200" dirty="0"/>
              <a:t>Vena </a:t>
            </a:r>
            <a:r>
              <a:rPr lang="sk-SK" sz="1200" dirty="0" err="1"/>
              <a:t>cava</a:t>
            </a:r>
            <a:r>
              <a:rPr lang="sk-SK" sz="1200" dirty="0"/>
              <a:t> </a:t>
            </a:r>
            <a:r>
              <a:rPr lang="sk-SK" sz="1200" dirty="0" err="1"/>
              <a:t>superior</a:t>
            </a:r>
            <a:endParaRPr lang="sk-SK" sz="1200" dirty="0"/>
          </a:p>
        </p:txBody>
      </p:sp>
      <p:cxnSp>
        <p:nvCxnSpPr>
          <p:cNvPr id="38" name="Rovná spojnica 37">
            <a:extLst>
              <a:ext uri="{FF2B5EF4-FFF2-40B4-BE49-F238E27FC236}">
                <a16:creationId xmlns:a16="http://schemas.microsoft.com/office/drawing/2014/main" id="{2C588559-1257-4F85-BF9E-895AABD3E4BD}"/>
              </a:ext>
            </a:extLst>
          </p:cNvPr>
          <p:cNvCxnSpPr>
            <a:cxnSpLocks/>
          </p:cNvCxnSpPr>
          <p:nvPr/>
        </p:nvCxnSpPr>
        <p:spPr>
          <a:xfrm flipV="1">
            <a:off x="1966646" y="4405389"/>
            <a:ext cx="391844" cy="53574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BlokTextu 39">
            <a:extLst>
              <a:ext uri="{FF2B5EF4-FFF2-40B4-BE49-F238E27FC236}">
                <a16:creationId xmlns:a16="http://schemas.microsoft.com/office/drawing/2014/main" id="{3D98EE2F-0F66-4F8E-981C-531EB1961D89}"/>
              </a:ext>
            </a:extLst>
          </p:cNvPr>
          <p:cNvSpPr txBox="1"/>
          <p:nvPr/>
        </p:nvSpPr>
        <p:spPr>
          <a:xfrm>
            <a:off x="914005" y="4690060"/>
            <a:ext cx="1044104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k-SK" sz="1200" dirty="0"/>
              <a:t>Pravá predsieň</a:t>
            </a:r>
          </a:p>
        </p:txBody>
      </p:sp>
      <p:cxnSp>
        <p:nvCxnSpPr>
          <p:cNvPr id="41" name="Rovná spojnica 40">
            <a:extLst>
              <a:ext uri="{FF2B5EF4-FFF2-40B4-BE49-F238E27FC236}">
                <a16:creationId xmlns:a16="http://schemas.microsoft.com/office/drawing/2014/main" id="{3BEAECD4-4287-4652-87BA-1222B5701ACC}"/>
              </a:ext>
            </a:extLst>
          </p:cNvPr>
          <p:cNvCxnSpPr>
            <a:cxnSpLocks/>
          </p:cNvCxnSpPr>
          <p:nvPr/>
        </p:nvCxnSpPr>
        <p:spPr>
          <a:xfrm>
            <a:off x="1784425" y="2942651"/>
            <a:ext cx="313752" cy="12022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BlokTextu 44">
            <a:extLst>
              <a:ext uri="{FF2B5EF4-FFF2-40B4-BE49-F238E27FC236}">
                <a16:creationId xmlns:a16="http://schemas.microsoft.com/office/drawing/2014/main" id="{D5F4DF0F-4792-459D-9195-A7411EE8563C}"/>
              </a:ext>
            </a:extLst>
          </p:cNvPr>
          <p:cNvSpPr txBox="1"/>
          <p:nvPr/>
        </p:nvSpPr>
        <p:spPr>
          <a:xfrm>
            <a:off x="427311" y="2807938"/>
            <a:ext cx="1316822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k-SK" sz="1200" dirty="0"/>
              <a:t>Pravá pľúcna tepna</a:t>
            </a:r>
          </a:p>
        </p:txBody>
      </p:sp>
      <p:cxnSp>
        <p:nvCxnSpPr>
          <p:cNvPr id="48" name="Rovná spojnica 47">
            <a:extLst>
              <a:ext uri="{FF2B5EF4-FFF2-40B4-BE49-F238E27FC236}">
                <a16:creationId xmlns:a16="http://schemas.microsoft.com/office/drawing/2014/main" id="{E4B6EB55-1969-4682-89F8-10137D2356CB}"/>
              </a:ext>
            </a:extLst>
          </p:cNvPr>
          <p:cNvCxnSpPr>
            <a:cxnSpLocks/>
          </p:cNvCxnSpPr>
          <p:nvPr/>
        </p:nvCxnSpPr>
        <p:spPr>
          <a:xfrm>
            <a:off x="1611327" y="3781221"/>
            <a:ext cx="274117" cy="19196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Rovná spojnica 50">
            <a:extLst>
              <a:ext uri="{FF2B5EF4-FFF2-40B4-BE49-F238E27FC236}">
                <a16:creationId xmlns:a16="http://schemas.microsoft.com/office/drawing/2014/main" id="{8F7F1888-FE48-4877-808C-73D559E2903E}"/>
              </a:ext>
            </a:extLst>
          </p:cNvPr>
          <p:cNvCxnSpPr>
            <a:cxnSpLocks/>
          </p:cNvCxnSpPr>
          <p:nvPr/>
        </p:nvCxnSpPr>
        <p:spPr>
          <a:xfrm flipV="1">
            <a:off x="1618632" y="3680004"/>
            <a:ext cx="293317" cy="5050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BlokTextu 52">
            <a:extLst>
              <a:ext uri="{FF2B5EF4-FFF2-40B4-BE49-F238E27FC236}">
                <a16:creationId xmlns:a16="http://schemas.microsoft.com/office/drawing/2014/main" id="{14DDF84C-EF1A-44EB-B92C-F036D77A1CA2}"/>
              </a:ext>
            </a:extLst>
          </p:cNvPr>
          <p:cNvSpPr txBox="1"/>
          <p:nvPr/>
        </p:nvSpPr>
        <p:spPr>
          <a:xfrm>
            <a:off x="427311" y="3612810"/>
            <a:ext cx="1177421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k-SK" sz="1200" dirty="0"/>
              <a:t>Pravé pľúcne žily</a:t>
            </a:r>
          </a:p>
        </p:txBody>
      </p:sp>
      <p:cxnSp>
        <p:nvCxnSpPr>
          <p:cNvPr id="43" name="Rovná spojnica 42">
            <a:extLst>
              <a:ext uri="{FF2B5EF4-FFF2-40B4-BE49-F238E27FC236}">
                <a16:creationId xmlns:a16="http://schemas.microsoft.com/office/drawing/2014/main" id="{940B6C8C-9488-45C0-B400-560DF3B81DE1}"/>
              </a:ext>
            </a:extLst>
          </p:cNvPr>
          <p:cNvCxnSpPr>
            <a:cxnSpLocks/>
          </p:cNvCxnSpPr>
          <p:nvPr/>
        </p:nvCxnSpPr>
        <p:spPr>
          <a:xfrm flipV="1">
            <a:off x="9879385" y="5305853"/>
            <a:ext cx="932572" cy="8569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Rovná spojnica 53">
            <a:extLst>
              <a:ext uri="{FF2B5EF4-FFF2-40B4-BE49-F238E27FC236}">
                <a16:creationId xmlns:a16="http://schemas.microsoft.com/office/drawing/2014/main" id="{341BC682-9621-450A-BAC8-9C01DC87AC1E}"/>
              </a:ext>
            </a:extLst>
          </p:cNvPr>
          <p:cNvCxnSpPr>
            <a:cxnSpLocks/>
          </p:cNvCxnSpPr>
          <p:nvPr/>
        </p:nvCxnSpPr>
        <p:spPr>
          <a:xfrm>
            <a:off x="9044557" y="5220042"/>
            <a:ext cx="17674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BlokTextu 54">
            <a:extLst>
              <a:ext uri="{FF2B5EF4-FFF2-40B4-BE49-F238E27FC236}">
                <a16:creationId xmlns:a16="http://schemas.microsoft.com/office/drawing/2014/main" id="{1592C19A-ED5E-426D-96A2-9920FB835249}"/>
              </a:ext>
            </a:extLst>
          </p:cNvPr>
          <p:cNvSpPr txBox="1"/>
          <p:nvPr/>
        </p:nvSpPr>
        <p:spPr>
          <a:xfrm>
            <a:off x="10877100" y="5091717"/>
            <a:ext cx="961108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sk-SK" sz="1200" dirty="0"/>
              <a:t>Koronárne artérie</a:t>
            </a:r>
          </a:p>
        </p:txBody>
      </p:sp>
      <p:sp>
        <p:nvSpPr>
          <p:cNvPr id="56" name="BlokTextu 55">
            <a:extLst>
              <a:ext uri="{FF2B5EF4-FFF2-40B4-BE49-F238E27FC236}">
                <a16:creationId xmlns:a16="http://schemas.microsoft.com/office/drawing/2014/main" id="{223774C9-03ED-478D-8419-CB2D02054F6B}"/>
              </a:ext>
            </a:extLst>
          </p:cNvPr>
          <p:cNvSpPr txBox="1"/>
          <p:nvPr/>
        </p:nvSpPr>
        <p:spPr>
          <a:xfrm>
            <a:off x="6874471" y="3241131"/>
            <a:ext cx="961108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k-SK" sz="1200" dirty="0" err="1"/>
              <a:t>Trikuspidálna</a:t>
            </a:r>
            <a:r>
              <a:rPr lang="sk-SK" sz="1200" dirty="0"/>
              <a:t> chlopňa</a:t>
            </a:r>
          </a:p>
        </p:txBody>
      </p:sp>
      <p:sp>
        <p:nvSpPr>
          <p:cNvPr id="57" name="BlokTextu 56">
            <a:extLst>
              <a:ext uri="{FF2B5EF4-FFF2-40B4-BE49-F238E27FC236}">
                <a16:creationId xmlns:a16="http://schemas.microsoft.com/office/drawing/2014/main" id="{7602E9BE-3669-42FB-A56F-65CB7DAB9F58}"/>
              </a:ext>
            </a:extLst>
          </p:cNvPr>
          <p:cNvSpPr txBox="1"/>
          <p:nvPr/>
        </p:nvSpPr>
        <p:spPr>
          <a:xfrm>
            <a:off x="11055964" y="3286731"/>
            <a:ext cx="961108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k-SK" sz="1200" dirty="0" err="1"/>
              <a:t>Mitrálna</a:t>
            </a:r>
            <a:r>
              <a:rPr lang="sk-SK" sz="1200" dirty="0"/>
              <a:t> chlopňa</a:t>
            </a:r>
          </a:p>
        </p:txBody>
      </p:sp>
      <p:sp>
        <p:nvSpPr>
          <p:cNvPr id="58" name="BlokTextu 57">
            <a:extLst>
              <a:ext uri="{FF2B5EF4-FFF2-40B4-BE49-F238E27FC236}">
                <a16:creationId xmlns:a16="http://schemas.microsoft.com/office/drawing/2014/main" id="{A9A5686D-E1A4-4F7D-9AE7-8CCBAA5C6E3C}"/>
              </a:ext>
            </a:extLst>
          </p:cNvPr>
          <p:cNvSpPr txBox="1"/>
          <p:nvPr/>
        </p:nvSpPr>
        <p:spPr>
          <a:xfrm>
            <a:off x="10811957" y="905689"/>
            <a:ext cx="961108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k-SK" sz="1200" dirty="0"/>
              <a:t>Aortálna chlopňa</a:t>
            </a:r>
          </a:p>
        </p:txBody>
      </p:sp>
      <p:sp>
        <p:nvSpPr>
          <p:cNvPr id="59" name="BlokTextu 58">
            <a:extLst>
              <a:ext uri="{FF2B5EF4-FFF2-40B4-BE49-F238E27FC236}">
                <a16:creationId xmlns:a16="http://schemas.microsoft.com/office/drawing/2014/main" id="{A978DD0B-73B9-49C2-84D0-5D90917AC356}"/>
              </a:ext>
            </a:extLst>
          </p:cNvPr>
          <p:cNvSpPr txBox="1"/>
          <p:nvPr/>
        </p:nvSpPr>
        <p:spPr>
          <a:xfrm>
            <a:off x="7140984" y="721023"/>
            <a:ext cx="1056248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k-SK" sz="1200" dirty="0"/>
              <a:t>Pulmonálna chlopňa</a:t>
            </a:r>
          </a:p>
        </p:txBody>
      </p:sp>
    </p:spTree>
    <p:extLst>
      <p:ext uri="{BB962C8B-B14F-4D97-AF65-F5344CB8AC3E}">
        <p14:creationId xmlns:p14="http://schemas.microsoft.com/office/powerpoint/2010/main" val="4053801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400" y="144000"/>
            <a:ext cx="10058400" cy="1260000"/>
          </a:xfrm>
        </p:spPr>
        <p:txBody>
          <a:bodyPr/>
          <a:lstStyle/>
          <a:p>
            <a:r>
              <a:rPr lang="sk-SK" dirty="0"/>
              <a:t>Srdce – prevodový systém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D162166-A498-4070-ADBE-52BC082D1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557" y="1296000"/>
            <a:ext cx="10720688" cy="5394754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sk-SK" dirty="0"/>
              <a:t>V srdci sa nachádza tzv. </a:t>
            </a:r>
            <a:r>
              <a:rPr lang="sk-SK" b="1" dirty="0">
                <a:solidFill>
                  <a:srgbClr val="005DE6"/>
                </a:solidFill>
              </a:rPr>
              <a:t>prevodový systém </a:t>
            </a:r>
            <a:r>
              <a:rPr lang="sk-SK" dirty="0"/>
              <a:t>(</a:t>
            </a:r>
            <a:r>
              <a:rPr lang="sk-SK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excitomotorický</a:t>
            </a:r>
            <a:r>
              <a:rPr lang="sk-SK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aparát srdca tvorený </a:t>
            </a:r>
            <a:r>
              <a:rPr lang="sk-SK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nodálnymi</a:t>
            </a:r>
            <a:r>
              <a:rPr lang="sk-SK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bunkami – </a:t>
            </a:r>
            <a:r>
              <a:rPr lang="sk-SK" i="0" dirty="0" err="1">
                <a:effectLst/>
                <a:latin typeface="Arial" panose="020B0604020202020204" pitchFamily="34" charset="0"/>
              </a:rPr>
              <a:t>nekontraktilné</a:t>
            </a:r>
            <a:r>
              <a:rPr lang="sk-SK" i="0" dirty="0">
                <a:effectLst/>
                <a:latin typeface="Arial" panose="020B0604020202020204" pitchFamily="34" charset="0"/>
              </a:rPr>
              <a:t> špecializované bunky srdca</a:t>
            </a:r>
            <a:r>
              <a:rPr lang="sk-SK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), ktorý umožňuje </a:t>
            </a:r>
            <a:r>
              <a:rPr lang="sk-SK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vytvárať a viesť akčné potenciály pre stimuláciu </a:t>
            </a:r>
            <a:r>
              <a:rPr lang="sk-SK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jednotlivých častí srdc</a:t>
            </a:r>
            <a:r>
              <a:rPr lang="sk-SK" dirty="0">
                <a:solidFill>
                  <a:srgbClr val="202122"/>
                </a:solidFill>
                <a:latin typeface="Arial" panose="020B0604020202020204" pitchFamily="34" charset="0"/>
              </a:rPr>
              <a:t>ovej svaloviny (kontraktilné bunky).</a:t>
            </a:r>
            <a:r>
              <a:rPr lang="sk-SK" dirty="0"/>
              <a:t> Riadi kontrakcie a vytvára pravidelný rytmus (nazývaný aj sínusový rytmus).</a:t>
            </a:r>
          </a:p>
          <a:p>
            <a:pPr>
              <a:lnSpc>
                <a:spcPct val="110000"/>
              </a:lnSpc>
            </a:pPr>
            <a:r>
              <a:rPr lang="sk-SK" b="1" u="sng" dirty="0"/>
              <a:t>Hlavné časti tvoria</a:t>
            </a:r>
            <a:r>
              <a:rPr lang="sk-SK" dirty="0"/>
              <a:t>:</a:t>
            </a: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sk-SK" b="1" u="sng" dirty="0" err="1">
                <a:solidFill>
                  <a:srgbClr val="005DE6"/>
                </a:solidFill>
              </a:rPr>
              <a:t>Sinoatriálny</a:t>
            </a:r>
            <a:r>
              <a:rPr lang="sk-SK" b="1" u="sng" dirty="0">
                <a:solidFill>
                  <a:srgbClr val="005DE6"/>
                </a:solidFill>
              </a:rPr>
              <a:t> (SA) uzol</a:t>
            </a:r>
            <a:r>
              <a:rPr lang="sk-SK" b="1" dirty="0">
                <a:solidFill>
                  <a:srgbClr val="005DE6"/>
                </a:solidFill>
              </a:rPr>
              <a:t> </a:t>
            </a:r>
            <a:r>
              <a:rPr lang="sk-SK" dirty="0"/>
              <a:t>– primárny </a:t>
            </a:r>
            <a:r>
              <a:rPr lang="sk-SK" dirty="0" err="1"/>
              <a:t>pacemaker</a:t>
            </a:r>
            <a:r>
              <a:rPr lang="sk-SK" dirty="0"/>
              <a:t>, nemá stabilný pokojový membránový potenciál, spontánne </a:t>
            </a:r>
            <a:r>
              <a:rPr lang="sk-SK" b="1" dirty="0"/>
              <a:t>generuje impulzy vo forme akčných potenciálov </a:t>
            </a:r>
            <a:r>
              <a:rPr lang="sk-SK" dirty="0"/>
              <a:t>(tzv. </a:t>
            </a:r>
            <a:r>
              <a:rPr lang="sk-SK" dirty="0" err="1"/>
              <a:t>intrinsic</a:t>
            </a:r>
            <a:r>
              <a:rPr lang="sk-SK" dirty="0"/>
              <a:t> frekvencia srdca)</a:t>
            </a:r>
            <a:r>
              <a:rPr lang="sk-SK" b="1" dirty="0"/>
              <a:t>.</a:t>
            </a:r>
          </a:p>
          <a:p>
            <a:pPr lvl="1">
              <a:lnSpc>
                <a:spcPct val="110000"/>
              </a:lnSpc>
            </a:pPr>
            <a:r>
              <a:rPr lang="sk-SK" b="1" u="sng" dirty="0" err="1">
                <a:solidFill>
                  <a:srgbClr val="005DE6"/>
                </a:solidFill>
              </a:rPr>
              <a:t>Atrioventrikulárny</a:t>
            </a:r>
            <a:r>
              <a:rPr lang="sk-SK" b="1" u="sng" dirty="0">
                <a:solidFill>
                  <a:srgbClr val="005DE6"/>
                </a:solidFill>
              </a:rPr>
              <a:t> (AV) uzol</a:t>
            </a:r>
            <a:r>
              <a:rPr lang="sk-SK" b="1" dirty="0">
                <a:solidFill>
                  <a:srgbClr val="005DE6"/>
                </a:solidFill>
              </a:rPr>
              <a:t> </a:t>
            </a:r>
            <a:r>
              <a:rPr lang="sk-SK" dirty="0"/>
              <a:t>– sekundárny </a:t>
            </a:r>
            <a:r>
              <a:rPr lang="sk-SK" dirty="0" err="1"/>
              <a:t>pacemaker</a:t>
            </a:r>
            <a:r>
              <a:rPr lang="sk-SK" dirty="0"/>
              <a:t>. Jeho primárnou úlohou je</a:t>
            </a:r>
            <a:r>
              <a:rPr lang="sk-SK" b="1" dirty="0"/>
              <a:t> spomalenie stimulu </a:t>
            </a:r>
            <a:r>
              <a:rPr lang="sk-SK" dirty="0"/>
              <a:t>(približne 0,08s) aby kontrakcia predsiení predbehla kontrakciu komôr. Sekundárne má možnosť prevziať úlohu primárneho </a:t>
            </a:r>
            <a:r>
              <a:rPr lang="sk-SK" dirty="0" err="1"/>
              <a:t>pacemakera</a:t>
            </a:r>
            <a:r>
              <a:rPr lang="sk-SK" dirty="0"/>
              <a:t>.</a:t>
            </a:r>
          </a:p>
          <a:p>
            <a:pPr lvl="1">
              <a:lnSpc>
                <a:spcPct val="110000"/>
              </a:lnSpc>
            </a:pPr>
            <a:r>
              <a:rPr lang="sk-SK" b="1" u="sng" dirty="0" err="1">
                <a:solidFill>
                  <a:srgbClr val="005DE6"/>
                </a:solidFill>
              </a:rPr>
              <a:t>Hisov</a:t>
            </a:r>
            <a:r>
              <a:rPr lang="sk-SK" b="1" u="sng" dirty="0">
                <a:solidFill>
                  <a:srgbClr val="005DE6"/>
                </a:solidFill>
              </a:rPr>
              <a:t> zväzok</a:t>
            </a:r>
            <a:r>
              <a:rPr lang="sk-SK" b="1" dirty="0">
                <a:solidFill>
                  <a:srgbClr val="005DE6"/>
                </a:solidFill>
              </a:rPr>
              <a:t> </a:t>
            </a:r>
            <a:r>
              <a:rPr lang="sk-SK" dirty="0"/>
              <a:t>– prevádza impulz z AV uzla na </a:t>
            </a:r>
            <a:r>
              <a:rPr lang="sk-SK" dirty="0" err="1"/>
              <a:t>Tawarove</a:t>
            </a:r>
            <a:r>
              <a:rPr lang="sk-SK" dirty="0"/>
              <a:t> ramienka.</a:t>
            </a:r>
          </a:p>
          <a:p>
            <a:pPr lvl="1">
              <a:lnSpc>
                <a:spcPct val="110000"/>
              </a:lnSpc>
            </a:pPr>
            <a:r>
              <a:rPr lang="sk-SK" b="1" u="sng" dirty="0">
                <a:solidFill>
                  <a:srgbClr val="005DE6"/>
                </a:solidFill>
              </a:rPr>
              <a:t>Pravé a ľavé </a:t>
            </a:r>
            <a:r>
              <a:rPr lang="sk-SK" b="1" u="sng" dirty="0" err="1">
                <a:solidFill>
                  <a:srgbClr val="005DE6"/>
                </a:solidFill>
              </a:rPr>
              <a:t>Tawarovo</a:t>
            </a:r>
            <a:r>
              <a:rPr lang="sk-SK" b="1" u="sng" dirty="0">
                <a:solidFill>
                  <a:srgbClr val="005DE6"/>
                </a:solidFill>
              </a:rPr>
              <a:t> ramienko</a:t>
            </a:r>
            <a:r>
              <a:rPr lang="sk-SK" b="1" dirty="0">
                <a:solidFill>
                  <a:srgbClr val="005DE6"/>
                </a:solidFill>
              </a:rPr>
              <a:t> </a:t>
            </a:r>
            <a:r>
              <a:rPr lang="sk-SK" dirty="0"/>
              <a:t>– veľmi rýchle prepojenie </a:t>
            </a:r>
            <a:r>
              <a:rPr lang="sk-SK" dirty="0" err="1"/>
              <a:t>Tawarových</a:t>
            </a:r>
            <a:r>
              <a:rPr lang="sk-SK" dirty="0"/>
              <a:t> ramienok s </a:t>
            </a:r>
            <a:r>
              <a:rPr lang="sk-SK" dirty="0" err="1"/>
              <a:t>Purkyňovými</a:t>
            </a:r>
            <a:r>
              <a:rPr lang="sk-SK" dirty="0"/>
              <a:t> vláknami a </a:t>
            </a:r>
            <a:r>
              <a:rPr lang="sk-SK" dirty="0" err="1"/>
              <a:t>fascikulami</a:t>
            </a:r>
            <a:r>
              <a:rPr lang="sk-SK" dirty="0"/>
              <a:t>. Nachádzajú sa v komorovom (</a:t>
            </a:r>
            <a:r>
              <a:rPr lang="sk-SK" dirty="0" err="1"/>
              <a:t>interventrikulárnom</a:t>
            </a:r>
            <a:r>
              <a:rPr lang="sk-SK" dirty="0"/>
              <a:t>) </a:t>
            </a:r>
            <a:r>
              <a:rPr lang="sk-SK" dirty="0" err="1"/>
              <a:t>septe</a:t>
            </a:r>
            <a:r>
              <a:rPr lang="sk-SK" dirty="0"/>
              <a:t>.</a:t>
            </a:r>
          </a:p>
          <a:p>
            <a:pPr lvl="1">
              <a:lnSpc>
                <a:spcPct val="110000"/>
              </a:lnSpc>
            </a:pPr>
            <a:r>
              <a:rPr lang="sk-SK" b="1" u="sng" dirty="0" err="1">
                <a:solidFill>
                  <a:srgbClr val="005DE6"/>
                </a:solidFill>
              </a:rPr>
              <a:t>Purkyňové</a:t>
            </a:r>
            <a:r>
              <a:rPr lang="sk-SK" b="1" u="sng" dirty="0">
                <a:solidFill>
                  <a:srgbClr val="005DE6"/>
                </a:solidFill>
              </a:rPr>
              <a:t> vlákna</a:t>
            </a:r>
            <a:r>
              <a:rPr lang="sk-SK" b="1" dirty="0">
                <a:solidFill>
                  <a:srgbClr val="005DE6"/>
                </a:solidFill>
              </a:rPr>
              <a:t> </a:t>
            </a:r>
            <a:r>
              <a:rPr lang="sk-SK" dirty="0"/>
              <a:t>– tvoria hustú sieť vlákien v samotnej svalovine komôr, čím dochádza k vyvolaniu komorového rytmu (kontrakcia komôr).</a:t>
            </a:r>
          </a:p>
        </p:txBody>
      </p:sp>
    </p:spTree>
    <p:extLst>
      <p:ext uri="{BB962C8B-B14F-4D97-AF65-F5344CB8AC3E}">
        <p14:creationId xmlns:p14="http://schemas.microsoft.com/office/powerpoint/2010/main" val="40957915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ok 9">
            <a:extLst>
              <a:ext uri="{FF2B5EF4-FFF2-40B4-BE49-F238E27FC236}">
                <a16:creationId xmlns:a16="http://schemas.microsoft.com/office/drawing/2014/main" id="{1AB06679-CADC-4A89-97E6-C9A8205000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556" y="472794"/>
            <a:ext cx="7286625" cy="5514975"/>
          </a:xfrm>
          <a:prstGeom prst="rect">
            <a:avLst/>
          </a:prstGeom>
        </p:spPr>
      </p:pic>
      <p:sp>
        <p:nvSpPr>
          <p:cNvPr id="8" name="BlokTextu 7">
            <a:extLst>
              <a:ext uri="{FF2B5EF4-FFF2-40B4-BE49-F238E27FC236}">
                <a16:creationId xmlns:a16="http://schemas.microsoft.com/office/drawing/2014/main" id="{46B48DAD-0FC6-46B8-808F-B68984FBE63F}"/>
              </a:ext>
            </a:extLst>
          </p:cNvPr>
          <p:cNvSpPr txBox="1"/>
          <p:nvPr/>
        </p:nvSpPr>
        <p:spPr>
          <a:xfrm>
            <a:off x="8572503" y="472794"/>
            <a:ext cx="3160947" cy="535531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buAutoNum type="arabicPeriod"/>
            </a:pPr>
            <a:r>
              <a:rPr lang="sk-SK" dirty="0"/>
              <a:t>SA uzol</a:t>
            </a:r>
          </a:p>
          <a:p>
            <a:pPr marL="342900" indent="-342900">
              <a:lnSpc>
                <a:spcPct val="120000"/>
              </a:lnSpc>
              <a:buAutoNum type="arabicPeriod"/>
            </a:pPr>
            <a:r>
              <a:rPr lang="sk-SK" dirty="0"/>
              <a:t>AV uzol</a:t>
            </a:r>
          </a:p>
          <a:p>
            <a:pPr marL="342900" indent="-342900">
              <a:lnSpc>
                <a:spcPct val="120000"/>
              </a:lnSpc>
              <a:buAutoNum type="arabicPeriod"/>
            </a:pPr>
            <a:r>
              <a:rPr lang="sk-SK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Hisov</a:t>
            </a:r>
            <a:r>
              <a:rPr lang="sk-SK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zväzok</a:t>
            </a:r>
          </a:p>
          <a:p>
            <a:pPr marL="342900" indent="-342900">
              <a:lnSpc>
                <a:spcPct val="120000"/>
              </a:lnSpc>
              <a:buAutoNum type="arabicPeriod"/>
            </a:pPr>
            <a:r>
              <a:rPr lang="sk-SK" dirty="0">
                <a:solidFill>
                  <a:srgbClr val="202122"/>
                </a:solidFill>
                <a:latin typeface="Arial" panose="020B0604020202020204" pitchFamily="34" charset="0"/>
              </a:rPr>
              <a:t>Ľ</a:t>
            </a:r>
            <a:r>
              <a:rPr lang="sk-SK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avé </a:t>
            </a:r>
            <a:r>
              <a:rPr lang="sk-SK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Tawarovo</a:t>
            </a:r>
            <a:r>
              <a:rPr lang="sk-SK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ramienko</a:t>
            </a:r>
          </a:p>
          <a:p>
            <a:pPr marL="342900" indent="-342900">
              <a:lnSpc>
                <a:spcPct val="120000"/>
              </a:lnSpc>
              <a:buAutoNum type="arabicPeriod"/>
            </a:pPr>
            <a:r>
              <a:rPr lang="sk-SK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Predný zväzok ľavého </a:t>
            </a:r>
            <a:r>
              <a:rPr lang="sk-SK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Tawarovho</a:t>
            </a:r>
            <a:r>
              <a:rPr lang="sk-SK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ramienka</a:t>
            </a:r>
          </a:p>
          <a:p>
            <a:pPr marL="342900" indent="-342900">
              <a:lnSpc>
                <a:spcPct val="120000"/>
              </a:lnSpc>
              <a:buAutoNum type="arabicPeriod"/>
            </a:pPr>
            <a:r>
              <a:rPr lang="sk-SK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Zadný zväzok ľavého </a:t>
            </a:r>
            <a:r>
              <a:rPr lang="sk-SK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Tawarovho</a:t>
            </a:r>
            <a:r>
              <a:rPr lang="sk-SK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ramienka</a:t>
            </a:r>
          </a:p>
          <a:p>
            <a:pPr marL="342900" indent="-342900">
              <a:lnSpc>
                <a:spcPct val="120000"/>
              </a:lnSpc>
              <a:buAutoNum type="arabicPeriod"/>
            </a:pPr>
            <a:r>
              <a:rPr lang="sk-SK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Ľavá srdcová komora</a:t>
            </a:r>
          </a:p>
          <a:p>
            <a:pPr marL="342900" indent="-342900">
              <a:lnSpc>
                <a:spcPct val="120000"/>
              </a:lnSpc>
              <a:buAutoNum type="arabicPeriod"/>
            </a:pPr>
            <a:r>
              <a:rPr lang="sk-SK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Interventrikulárne</a:t>
            </a:r>
            <a:r>
              <a:rPr lang="sk-SK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sk-SK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septum</a:t>
            </a:r>
            <a:endParaRPr lang="sk-SK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342900" indent="-342900">
              <a:lnSpc>
                <a:spcPct val="120000"/>
              </a:lnSpc>
              <a:buAutoNum type="arabicPeriod"/>
            </a:pPr>
            <a:r>
              <a:rPr lang="sk-SK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Pravá srdcová komora</a:t>
            </a:r>
          </a:p>
          <a:p>
            <a:pPr marL="342900" indent="-342900">
              <a:lnSpc>
                <a:spcPct val="120000"/>
              </a:lnSpc>
              <a:buAutoNum type="arabicPeriod"/>
            </a:pPr>
            <a:r>
              <a:rPr lang="sk-SK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Pravé </a:t>
            </a:r>
            <a:r>
              <a:rPr lang="sk-SK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Tawarovo</a:t>
            </a:r>
            <a:r>
              <a:rPr lang="sk-SK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ramienko</a:t>
            </a:r>
          </a:p>
          <a:p>
            <a:pPr marL="342900" indent="-342900">
              <a:lnSpc>
                <a:spcPct val="120000"/>
              </a:lnSpc>
              <a:buAutoNum type="arabicPeriod"/>
            </a:pPr>
            <a:r>
              <a:rPr lang="sk-SK" dirty="0" err="1">
                <a:solidFill>
                  <a:srgbClr val="202122"/>
                </a:solidFill>
                <a:latin typeface="Arial" panose="020B0604020202020204" pitchFamily="34" charset="0"/>
              </a:rPr>
              <a:t>Internodálne</a:t>
            </a:r>
            <a:r>
              <a:rPr lang="sk-SK" dirty="0">
                <a:solidFill>
                  <a:srgbClr val="202122"/>
                </a:solidFill>
                <a:latin typeface="Arial" panose="020B0604020202020204" pitchFamily="34" charset="0"/>
              </a:rPr>
              <a:t> spoje</a:t>
            </a:r>
          </a:p>
          <a:p>
            <a:pPr marL="342900" indent="-342900">
              <a:lnSpc>
                <a:spcPct val="120000"/>
              </a:lnSpc>
              <a:buAutoNum type="arabicPeriod"/>
            </a:pPr>
            <a:r>
              <a:rPr lang="sk-SK" dirty="0" err="1">
                <a:solidFill>
                  <a:srgbClr val="202122"/>
                </a:solidFill>
                <a:latin typeface="Arial" panose="020B0604020202020204" pitchFamily="34" charset="0"/>
              </a:rPr>
              <a:t>Purkyňove</a:t>
            </a:r>
            <a:r>
              <a:rPr lang="sk-SK" dirty="0">
                <a:solidFill>
                  <a:srgbClr val="202122"/>
                </a:solidFill>
                <a:latin typeface="Arial" panose="020B0604020202020204" pitchFamily="34" charset="0"/>
              </a:rPr>
              <a:t> vlákna</a:t>
            </a:r>
            <a:endParaRPr lang="sk-SK" dirty="0"/>
          </a:p>
          <a:p>
            <a:pPr marL="342900" indent="-342900">
              <a:buAutoNum type="arabicPeriod"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0597638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Users\simera\Desktop\AP2.jpg">
            <a:extLst>
              <a:ext uri="{FF2B5EF4-FFF2-40B4-BE49-F238E27FC236}">
                <a16:creationId xmlns:a16="http://schemas.microsoft.com/office/drawing/2014/main" id="{22BEA2AB-36E0-4387-93A0-0C494A6851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419" y="1133561"/>
            <a:ext cx="9846946" cy="5444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Rovná spojovacia šípka 7">
            <a:extLst>
              <a:ext uri="{FF2B5EF4-FFF2-40B4-BE49-F238E27FC236}">
                <a16:creationId xmlns:a16="http://schemas.microsoft.com/office/drawing/2014/main" id="{A05CC547-822B-439A-B084-304B4E9F684C}"/>
              </a:ext>
            </a:extLst>
          </p:cNvPr>
          <p:cNvCxnSpPr/>
          <p:nvPr/>
        </p:nvCxnSpPr>
        <p:spPr>
          <a:xfrm>
            <a:off x="2957099" y="3853900"/>
            <a:ext cx="0" cy="60960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ovná spojovacia šípka 9">
            <a:extLst>
              <a:ext uri="{FF2B5EF4-FFF2-40B4-BE49-F238E27FC236}">
                <a16:creationId xmlns:a16="http://schemas.microsoft.com/office/drawing/2014/main" id="{128B3D35-D5A3-4C2C-8E8D-0F32B2A4524C}"/>
              </a:ext>
            </a:extLst>
          </p:cNvPr>
          <p:cNvCxnSpPr/>
          <p:nvPr/>
        </p:nvCxnSpPr>
        <p:spPr>
          <a:xfrm>
            <a:off x="3505739" y="3876760"/>
            <a:ext cx="0" cy="60960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BlokTextu 10">
            <a:extLst>
              <a:ext uri="{FF2B5EF4-FFF2-40B4-BE49-F238E27FC236}">
                <a16:creationId xmlns:a16="http://schemas.microsoft.com/office/drawing/2014/main" id="{95CE6021-14FD-4F37-9E95-C92EF6B07AAC}"/>
              </a:ext>
            </a:extLst>
          </p:cNvPr>
          <p:cNvSpPr txBox="1"/>
          <p:nvPr/>
        </p:nvSpPr>
        <p:spPr>
          <a:xfrm>
            <a:off x="2499899" y="5019760"/>
            <a:ext cx="1005840" cy="3508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sk-SK" sz="1680" b="1" dirty="0">
                <a:solidFill>
                  <a:srgbClr val="FFC000"/>
                </a:solidFill>
              </a:rPr>
              <a:t>podnet</a:t>
            </a:r>
            <a:endParaRPr lang="sk-SK" sz="1680" dirty="0">
              <a:solidFill>
                <a:srgbClr val="FFC000"/>
              </a:solidFill>
            </a:endParaRPr>
          </a:p>
        </p:txBody>
      </p:sp>
      <p:sp>
        <p:nvSpPr>
          <p:cNvPr id="13" name="BlokTextu 12">
            <a:extLst>
              <a:ext uri="{FF2B5EF4-FFF2-40B4-BE49-F238E27FC236}">
                <a16:creationId xmlns:a16="http://schemas.microsoft.com/office/drawing/2014/main" id="{3CB0A7F6-AC41-4F1C-A3E2-B3D18AB825B4}"/>
              </a:ext>
            </a:extLst>
          </p:cNvPr>
          <p:cNvSpPr txBox="1"/>
          <p:nvPr/>
        </p:nvSpPr>
        <p:spPr>
          <a:xfrm>
            <a:off x="148286" y="4597812"/>
            <a:ext cx="1005840" cy="3508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sk-SK" sz="1680" b="1" dirty="0"/>
              <a:t>prah</a:t>
            </a:r>
            <a:endParaRPr lang="sk-SK" sz="1680" dirty="0"/>
          </a:p>
        </p:txBody>
      </p:sp>
      <p:sp>
        <p:nvSpPr>
          <p:cNvPr id="30727" name="BlokTextu 11">
            <a:extLst>
              <a:ext uri="{FF2B5EF4-FFF2-40B4-BE49-F238E27FC236}">
                <a16:creationId xmlns:a16="http://schemas.microsoft.com/office/drawing/2014/main" id="{E2238A25-120F-4589-B5B6-CBD064F856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1339" y="2228936"/>
            <a:ext cx="1920240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1440" b="1">
                <a:solidFill>
                  <a:srgbClr val="0070C0"/>
                </a:solidFill>
                <a:latin typeface="Arial" panose="020B0604020202020204" pitchFamily="34" charset="0"/>
              </a:rPr>
              <a:t>Na</a:t>
            </a:r>
            <a:r>
              <a:rPr lang="sk-SK" altLang="sk-SK" sz="1440" b="1" baseline="30000">
                <a:solidFill>
                  <a:srgbClr val="0070C0"/>
                </a:solidFill>
                <a:latin typeface="Arial" panose="020B0604020202020204" pitchFamily="34" charset="0"/>
              </a:rPr>
              <a:t>+ </a:t>
            </a:r>
            <a:r>
              <a:rPr lang="sk-SK" altLang="sk-SK" sz="1440" b="1">
                <a:solidFill>
                  <a:srgbClr val="0070C0"/>
                </a:solidFill>
                <a:latin typeface="Arial" panose="020B0604020202020204" pitchFamily="34" charset="0"/>
              </a:rPr>
              <a:t>kanály zavreté</a:t>
            </a:r>
            <a:endParaRPr lang="sk-SK" altLang="sk-SK" sz="1440" b="1" baseline="3000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30728" name="BlokTextu 14">
            <a:extLst>
              <a:ext uri="{FF2B5EF4-FFF2-40B4-BE49-F238E27FC236}">
                <a16:creationId xmlns:a16="http://schemas.microsoft.com/office/drawing/2014/main" id="{26BCED3B-FF1A-40F2-A318-B05E07293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0219" y="2242271"/>
            <a:ext cx="1920240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1440" b="1">
                <a:solidFill>
                  <a:srgbClr val="7030A0"/>
                </a:solidFill>
                <a:latin typeface="Arial" panose="020B0604020202020204" pitchFamily="34" charset="0"/>
              </a:rPr>
              <a:t>K</a:t>
            </a:r>
            <a:r>
              <a:rPr lang="sk-SK" altLang="sk-SK" sz="1440" b="1" baseline="30000">
                <a:solidFill>
                  <a:srgbClr val="7030A0"/>
                </a:solidFill>
                <a:latin typeface="Arial" panose="020B0604020202020204" pitchFamily="34" charset="0"/>
              </a:rPr>
              <a:t>+ </a:t>
            </a:r>
            <a:r>
              <a:rPr lang="sk-SK" altLang="sk-SK" sz="1440" b="1">
                <a:solidFill>
                  <a:srgbClr val="7030A0"/>
                </a:solidFill>
                <a:latin typeface="Arial" panose="020B0604020202020204" pitchFamily="34" charset="0"/>
              </a:rPr>
              <a:t>kanály otvorené</a:t>
            </a:r>
            <a:endParaRPr lang="sk-SK" altLang="sk-SK" sz="1440" b="1" baseline="30000">
              <a:solidFill>
                <a:srgbClr val="7030A0"/>
              </a:solidFill>
              <a:latin typeface="Arial" panose="020B0604020202020204" pitchFamily="34" charset="0"/>
            </a:endParaRPr>
          </a:p>
        </p:txBody>
      </p:sp>
      <p:sp>
        <p:nvSpPr>
          <p:cNvPr id="30729" name="BlokTextu 13">
            <a:extLst>
              <a:ext uri="{FF2B5EF4-FFF2-40B4-BE49-F238E27FC236}">
                <a16:creationId xmlns:a16="http://schemas.microsoft.com/office/drawing/2014/main" id="{BD45131C-D1EC-47F6-8DEE-43C2D3436D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5659" y="3038560"/>
            <a:ext cx="1737360" cy="350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1680" b="1">
                <a:solidFill>
                  <a:srgbClr val="FF0000"/>
                </a:solidFill>
                <a:latin typeface="Arial" panose="020B0604020202020204" pitchFamily="34" charset="0"/>
              </a:rPr>
              <a:t>Depolarizácia</a:t>
            </a:r>
          </a:p>
        </p:txBody>
      </p:sp>
      <p:sp>
        <p:nvSpPr>
          <p:cNvPr id="30730" name="BlokTextu 16">
            <a:extLst>
              <a:ext uri="{FF2B5EF4-FFF2-40B4-BE49-F238E27FC236}">
                <a16:creationId xmlns:a16="http://schemas.microsoft.com/office/drawing/2014/main" id="{991BC35A-50E1-49C7-9D88-0BBE139124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6949" y="2790910"/>
            <a:ext cx="1737360" cy="350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1680" b="1">
                <a:solidFill>
                  <a:srgbClr val="FF0000"/>
                </a:solidFill>
                <a:latin typeface="Arial" panose="020B0604020202020204" pitchFamily="34" charset="0"/>
              </a:rPr>
              <a:t>Repolarizácia</a:t>
            </a:r>
          </a:p>
        </p:txBody>
      </p:sp>
      <p:sp>
        <p:nvSpPr>
          <p:cNvPr id="30731" name="BlokTextu 17">
            <a:extLst>
              <a:ext uri="{FF2B5EF4-FFF2-40B4-BE49-F238E27FC236}">
                <a16:creationId xmlns:a16="http://schemas.microsoft.com/office/drawing/2014/main" id="{432A43BE-4A23-49C8-8E61-F79CBAB44A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9099" y="3347171"/>
            <a:ext cx="2194560" cy="941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1680" b="1">
                <a:solidFill>
                  <a:srgbClr val="00B050"/>
                </a:solidFill>
                <a:latin typeface="Arial" panose="020B0604020202020204" pitchFamily="34" charset="0"/>
              </a:rPr>
              <a:t>sodíko-draslíková pumpa je aktívna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sk-SK" altLang="sk-SK" sz="2160">
              <a:latin typeface="Arial" panose="020B0604020202020204" pitchFamily="34" charset="0"/>
            </a:endParaRPr>
          </a:p>
        </p:txBody>
      </p:sp>
      <p:sp>
        <p:nvSpPr>
          <p:cNvPr id="30732" name="BlokTextu 18">
            <a:extLst>
              <a:ext uri="{FF2B5EF4-FFF2-40B4-BE49-F238E27FC236}">
                <a16:creationId xmlns:a16="http://schemas.microsoft.com/office/drawing/2014/main" id="{D9CD67CD-C4E9-479B-A00C-DD01DAD201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0019" y="5042621"/>
            <a:ext cx="2743200" cy="350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1680" b="1">
                <a:solidFill>
                  <a:srgbClr val="002060"/>
                </a:solidFill>
                <a:latin typeface="Arial" panose="020B0604020202020204" pitchFamily="34" charset="0"/>
              </a:rPr>
              <a:t>kľudový potenciál</a:t>
            </a:r>
          </a:p>
        </p:txBody>
      </p:sp>
      <p:sp>
        <p:nvSpPr>
          <p:cNvPr id="30733" name="BlokTextu 20">
            <a:extLst>
              <a:ext uri="{FF2B5EF4-FFF2-40B4-BE49-F238E27FC236}">
                <a16:creationId xmlns:a16="http://schemas.microsoft.com/office/drawing/2014/main" id="{B62C701A-75B6-4105-A0DA-47BD0A330F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3100" y="6280870"/>
            <a:ext cx="2061210" cy="350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1680" b="1">
                <a:solidFill>
                  <a:srgbClr val="FF0000"/>
                </a:solidFill>
                <a:latin typeface="Arial" panose="020B0604020202020204" pitchFamily="34" charset="0"/>
              </a:rPr>
              <a:t>Hyperpolarizácia</a:t>
            </a:r>
          </a:p>
        </p:txBody>
      </p:sp>
      <p:sp>
        <p:nvSpPr>
          <p:cNvPr id="14" name="Nadpis 1">
            <a:extLst>
              <a:ext uri="{FF2B5EF4-FFF2-40B4-BE49-F238E27FC236}">
                <a16:creationId xmlns:a16="http://schemas.microsoft.com/office/drawing/2014/main" id="{990F9E38-C211-4F96-92DC-BEB549722DDC}"/>
              </a:ext>
            </a:extLst>
          </p:cNvPr>
          <p:cNvSpPr txBox="1">
            <a:spLocks/>
          </p:cNvSpPr>
          <p:nvPr/>
        </p:nvSpPr>
        <p:spPr>
          <a:xfrm>
            <a:off x="752400" y="144000"/>
            <a:ext cx="10058400" cy="12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 cap="none" baseline="0">
                <a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sk-SK" dirty="0"/>
              <a:t>AP neurónu– opakovanie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57" y="144000"/>
            <a:ext cx="10058400" cy="1260000"/>
          </a:xfrm>
        </p:spPr>
        <p:txBody>
          <a:bodyPr>
            <a:noAutofit/>
          </a:bodyPr>
          <a:lstStyle/>
          <a:p>
            <a:r>
              <a:rPr lang="sk-SK" sz="4000" dirty="0"/>
              <a:t>Akčný potenciál SA uzla, prepotenciál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D162166-A498-4070-ADBE-52BC082D1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557" y="1296000"/>
            <a:ext cx="10364198" cy="521666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sk-SK" altLang="sk-SK" sz="2400" dirty="0"/>
              <a:t>Bunky so spontánnou vzruchovou aktivitou (SA uzol) nemajú stabilný pokojový membránový potenciál (PMP), ich MP po každom skončenom AP klesne k prahovej hodnote (</a:t>
            </a:r>
            <a:r>
              <a:rPr lang="sk-SK" altLang="sk-SK" sz="2400" b="1" dirty="0"/>
              <a:t>pokles MP na cca -60 </a:t>
            </a:r>
            <a:r>
              <a:rPr lang="sk-SK" altLang="sk-SK" sz="2400" b="1" dirty="0" err="1"/>
              <a:t>mV</a:t>
            </a:r>
            <a:r>
              <a:rPr lang="sk-SK" altLang="sk-SK" sz="2400" b="1" dirty="0"/>
              <a:t>)</a:t>
            </a:r>
            <a:r>
              <a:rPr lang="sk-SK" altLang="sk-SK" sz="2400" dirty="0"/>
              <a:t>, spustí fázu </a:t>
            </a:r>
            <a:r>
              <a:rPr lang="sk-SK" altLang="sk-SK" sz="2400" b="1" dirty="0" err="1">
                <a:solidFill>
                  <a:srgbClr val="005DE6"/>
                </a:solidFill>
              </a:rPr>
              <a:t>prepotenciálu</a:t>
            </a:r>
            <a:r>
              <a:rPr lang="sk-SK" altLang="sk-SK" sz="2400" b="1" dirty="0">
                <a:solidFill>
                  <a:srgbClr val="005DE6"/>
                </a:solidFill>
              </a:rPr>
              <a:t> </a:t>
            </a:r>
            <a:r>
              <a:rPr lang="sk-SK" altLang="sk-SK" sz="2400" dirty="0"/>
              <a:t>a následne ďalší vzruch. </a:t>
            </a:r>
          </a:p>
          <a:p>
            <a:pPr eaLnBrk="1" hangingPunct="1">
              <a:lnSpc>
                <a:spcPct val="120000"/>
              </a:lnSpc>
              <a:spcBef>
                <a:spcPts val="0"/>
              </a:spcBef>
            </a:pPr>
            <a:r>
              <a:rPr lang="sk-SK" altLang="sk-SK" sz="2400" dirty="0"/>
              <a:t>V SA uzle vstupujú ióny </a:t>
            </a:r>
            <a:r>
              <a:rPr lang="sk-SK" altLang="sk-SK" sz="2400" b="1" dirty="0"/>
              <a:t>Na</a:t>
            </a:r>
            <a:r>
              <a:rPr lang="sk-SK" altLang="sk-SK" sz="2400" b="1" baseline="30000" dirty="0"/>
              <a:t>+</a:t>
            </a:r>
            <a:r>
              <a:rPr lang="sk-SK" altLang="sk-SK" sz="2400" b="1" dirty="0"/>
              <a:t> a Ca</a:t>
            </a:r>
            <a:r>
              <a:rPr lang="sk-SK" altLang="sk-SK" sz="2400" b="1" baseline="30000" dirty="0"/>
              <a:t>2+</a:t>
            </a:r>
            <a:endParaRPr lang="sk-SK" altLang="sk-SK" sz="2400" b="1" dirty="0"/>
          </a:p>
          <a:p>
            <a:pPr marL="0" indent="0" eaLnBrk="1" hangingPunct="1">
              <a:lnSpc>
                <a:spcPct val="120000"/>
              </a:lnSpc>
              <a:spcBef>
                <a:spcPts val="0"/>
              </a:spcBef>
              <a:buNone/>
            </a:pPr>
            <a:r>
              <a:rPr lang="sk-SK" altLang="sk-SK" sz="2400" b="1" dirty="0"/>
              <a:t>	→ </a:t>
            </a:r>
            <a:r>
              <a:rPr lang="sk-SK" altLang="sk-SK" sz="2400" b="1" dirty="0" err="1">
                <a:solidFill>
                  <a:srgbClr val="005DE6"/>
                </a:solidFill>
              </a:rPr>
              <a:t>prepotenciál</a:t>
            </a:r>
            <a:endParaRPr lang="sk-SK" altLang="sk-SK" sz="2400" b="1" dirty="0">
              <a:solidFill>
                <a:srgbClr val="005DE6"/>
              </a:solidFill>
            </a:endParaRPr>
          </a:p>
          <a:p>
            <a:pPr eaLnBrk="1" hangingPunct="1">
              <a:lnSpc>
                <a:spcPct val="120000"/>
              </a:lnSpc>
              <a:spcBef>
                <a:spcPts val="0"/>
              </a:spcBef>
            </a:pPr>
            <a:r>
              <a:rPr lang="sk-SK" altLang="sk-SK" sz="2400" dirty="0"/>
              <a:t>Dochádza k spontánnej depolarizácii až po hodnotu -40 </a:t>
            </a:r>
            <a:r>
              <a:rPr lang="sk-SK" altLang="sk-SK" sz="2400" dirty="0" err="1"/>
              <a:t>mV</a:t>
            </a:r>
            <a:r>
              <a:rPr lang="sk-SK" altLang="sk-SK" sz="2400" dirty="0"/>
              <a:t> (prahová hodnota).</a:t>
            </a:r>
          </a:p>
          <a:p>
            <a:pPr eaLnBrk="1" hangingPunct="1">
              <a:lnSpc>
                <a:spcPct val="120000"/>
              </a:lnSpc>
              <a:spcBef>
                <a:spcPts val="0"/>
              </a:spcBef>
            </a:pPr>
            <a:r>
              <a:rPr lang="sk-SK" altLang="sk-SK" sz="2400" dirty="0"/>
              <a:t>Otvorenie </a:t>
            </a:r>
            <a:r>
              <a:rPr lang="sk-SK" altLang="sk-SK" sz="2400" b="1" dirty="0"/>
              <a:t>Ca</a:t>
            </a:r>
            <a:r>
              <a:rPr lang="sk-SK" altLang="sk-SK" sz="2400" b="1" baseline="30000" dirty="0"/>
              <a:t>2+ </a:t>
            </a:r>
            <a:r>
              <a:rPr lang="sk-SK" altLang="sk-SK" sz="2400" dirty="0"/>
              <a:t>kanálov </a:t>
            </a:r>
          </a:p>
          <a:p>
            <a:pPr marL="0" indent="0" eaLnBrk="1" hangingPunct="1">
              <a:lnSpc>
                <a:spcPct val="120000"/>
              </a:lnSpc>
              <a:spcBef>
                <a:spcPts val="0"/>
              </a:spcBef>
              <a:buNone/>
            </a:pPr>
            <a:r>
              <a:rPr lang="sk-SK" altLang="sk-SK" sz="2400" b="1" dirty="0"/>
              <a:t>	→ </a:t>
            </a:r>
            <a:r>
              <a:rPr lang="sk-SK" altLang="sk-SK" sz="2400" dirty="0"/>
              <a:t>rýchla</a:t>
            </a:r>
            <a:r>
              <a:rPr lang="sk-SK" altLang="sk-SK" sz="2400" b="1" dirty="0"/>
              <a:t> depolarizácia (vznik AP)</a:t>
            </a:r>
          </a:p>
          <a:p>
            <a:pPr eaLnBrk="1" hangingPunct="1">
              <a:lnSpc>
                <a:spcPct val="120000"/>
              </a:lnSpc>
              <a:spcBef>
                <a:spcPts val="0"/>
              </a:spcBef>
            </a:pPr>
            <a:r>
              <a:rPr lang="sk-SK" altLang="sk-SK" sz="2400" b="1" dirty="0"/>
              <a:t>Repolarizácia → </a:t>
            </a:r>
            <a:r>
              <a:rPr lang="sk-SK" altLang="sk-SK" sz="2400" dirty="0"/>
              <a:t>únik</a:t>
            </a:r>
            <a:r>
              <a:rPr lang="sk-SK" altLang="sk-SK" sz="2400" b="1" dirty="0"/>
              <a:t> K</a:t>
            </a:r>
            <a:r>
              <a:rPr lang="sk-SK" altLang="sk-SK" sz="2400" b="1" baseline="30000" dirty="0"/>
              <a:t>+</a:t>
            </a:r>
            <a:r>
              <a:rPr lang="sk-SK" altLang="sk-SK" sz="2400" baseline="30000" dirty="0"/>
              <a:t> </a:t>
            </a:r>
            <a:r>
              <a:rPr lang="sk-SK" altLang="sk-SK" sz="2400" dirty="0"/>
              <a:t>z buniek</a:t>
            </a:r>
          </a:p>
          <a:p>
            <a:pPr marL="542925" indent="0" eaLnBrk="1" hangingPunct="1">
              <a:lnSpc>
                <a:spcPct val="120000"/>
              </a:lnSpc>
              <a:spcBef>
                <a:spcPts val="0"/>
              </a:spcBef>
              <a:buFont typeface="Arial" charset="0"/>
              <a:buNone/>
            </a:pPr>
            <a:endParaRPr lang="sk-SK" altLang="sk-SK" sz="900" dirty="0"/>
          </a:p>
          <a:p>
            <a:pPr marL="622300" indent="0">
              <a:lnSpc>
                <a:spcPct val="120000"/>
              </a:lnSpc>
              <a:buNone/>
            </a:pPr>
            <a:r>
              <a:rPr lang="sk-SK" altLang="sk-SK" sz="2400" dirty="0"/>
              <a:t>Zmeny MP buniek SA a AV uzla počas AP spôsobujú najmä </a:t>
            </a:r>
            <a:r>
              <a:rPr lang="sk-SK" altLang="sk-SK" sz="2400" b="1" dirty="0" err="1"/>
              <a:t>influx</a:t>
            </a:r>
            <a:r>
              <a:rPr lang="sk-SK" altLang="sk-SK" sz="2400" dirty="0"/>
              <a:t> </a:t>
            </a:r>
            <a:r>
              <a:rPr lang="sk-SK" altLang="sk-SK" sz="2400" b="1" dirty="0"/>
              <a:t>Ca</a:t>
            </a:r>
            <a:r>
              <a:rPr lang="sk-SK" altLang="sk-SK" sz="2400" b="1" baseline="30000" dirty="0"/>
              <a:t>2+</a:t>
            </a:r>
            <a:r>
              <a:rPr lang="sk-SK" altLang="sk-SK" sz="2400" b="1" dirty="0"/>
              <a:t> (depolarizácia) a </a:t>
            </a:r>
            <a:r>
              <a:rPr lang="sk-SK" altLang="sk-SK" sz="2400" b="1" dirty="0" err="1"/>
              <a:t>eflux</a:t>
            </a:r>
            <a:r>
              <a:rPr lang="sk-SK" altLang="sk-SK" sz="2400" b="1" dirty="0"/>
              <a:t> K</a:t>
            </a:r>
            <a:r>
              <a:rPr lang="sk-SK" altLang="sk-SK" sz="2400" b="1" baseline="30000" dirty="0"/>
              <a:t>+</a:t>
            </a:r>
            <a:r>
              <a:rPr lang="sk-SK" altLang="sk-SK" sz="2400" baseline="30000" dirty="0"/>
              <a:t> </a:t>
            </a:r>
            <a:r>
              <a:rPr lang="sk-SK" altLang="sk-SK" sz="2400" b="1" dirty="0"/>
              <a:t>(</a:t>
            </a:r>
            <a:r>
              <a:rPr lang="sk-SK" altLang="sk-SK" sz="2400" b="1" dirty="0" err="1"/>
              <a:t>repolarizácia</a:t>
            </a:r>
            <a:r>
              <a:rPr lang="sk-SK" altLang="sk-SK" sz="2400" b="1" dirty="0"/>
              <a:t>)</a:t>
            </a:r>
            <a:r>
              <a:rPr lang="sk-SK" altLang="sk-SK" sz="2400" dirty="0"/>
              <a:t>. </a:t>
            </a:r>
            <a:r>
              <a:rPr lang="sk-SK" sz="2400" u="sng" dirty="0"/>
              <a:t>Na</a:t>
            </a:r>
            <a:r>
              <a:rPr lang="sk-SK" sz="2400" u="sng" baseline="30000" dirty="0"/>
              <a:t>+</a:t>
            </a:r>
            <a:r>
              <a:rPr lang="sk-SK" sz="2400" u="sng" dirty="0"/>
              <a:t> sa zúčastňuje na depolarizácii AP iba zanedbateľne!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endParaRPr lang="sk-SK" sz="2400" dirty="0"/>
          </a:p>
        </p:txBody>
      </p:sp>
      <p:pic>
        <p:nvPicPr>
          <p:cNvPr id="6" name="Obrázok 5">
            <a:extLst>
              <a:ext uri="{FF2B5EF4-FFF2-40B4-BE49-F238E27FC236}">
                <a16:creationId xmlns:a16="http://schemas.microsoft.com/office/drawing/2014/main" id="{66E35E08-1667-4048-BF15-DD0A1C68FB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600" y="5160752"/>
            <a:ext cx="754931" cy="1553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523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400" y="144000"/>
            <a:ext cx="10058400" cy="1260000"/>
          </a:xfrm>
        </p:spPr>
        <p:txBody>
          <a:bodyPr>
            <a:noAutofit/>
          </a:bodyPr>
          <a:lstStyle/>
          <a:p>
            <a:r>
              <a:rPr lang="sk-SK" sz="4000" dirty="0"/>
              <a:t>Akčný potenciál SA uzla, prepotenciál</a:t>
            </a:r>
          </a:p>
        </p:txBody>
      </p:sp>
      <p:sp>
        <p:nvSpPr>
          <p:cNvPr id="6" name="Zástupný objekt pre obsah 2">
            <a:extLst>
              <a:ext uri="{FF2B5EF4-FFF2-40B4-BE49-F238E27FC236}">
                <a16:creationId xmlns:a16="http://schemas.microsoft.com/office/drawing/2014/main" id="{98366EB6-920F-45C1-AB2A-E92D78B47B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557" y="4936142"/>
            <a:ext cx="10706262" cy="192185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30000"/>
              </a:lnSpc>
              <a:spcBef>
                <a:spcPts val="0"/>
              </a:spcBef>
            </a:pPr>
            <a:r>
              <a:rPr lang="sk-SK" altLang="sk-SK" sz="2000" dirty="0"/>
              <a:t>Bunky </a:t>
            </a:r>
            <a:r>
              <a:rPr lang="sk-SK" altLang="sk-SK" sz="2000" b="1" dirty="0">
                <a:solidFill>
                  <a:srgbClr val="005DE6"/>
                </a:solidFill>
              </a:rPr>
              <a:t>SA uzla nemajú skutočný PMP („</a:t>
            </a:r>
            <a:r>
              <a:rPr lang="sk-SK" altLang="sk-SK" sz="2000" b="1" dirty="0" err="1">
                <a:solidFill>
                  <a:srgbClr val="005DE6"/>
                </a:solidFill>
              </a:rPr>
              <a:t>funny</a:t>
            </a:r>
            <a:r>
              <a:rPr lang="sk-SK" altLang="sk-SK" sz="2000" b="1" dirty="0">
                <a:solidFill>
                  <a:srgbClr val="005DE6"/>
                </a:solidFill>
              </a:rPr>
              <a:t>“ kanály vykazujú netesnosť pre Na</a:t>
            </a:r>
            <a:r>
              <a:rPr lang="sk-SK" altLang="sk-SK" sz="2000" b="1" baseline="30000" dirty="0">
                <a:solidFill>
                  <a:srgbClr val="005DE6"/>
                </a:solidFill>
              </a:rPr>
              <a:t>+</a:t>
            </a:r>
            <a:r>
              <a:rPr lang="sk-SK" altLang="sk-SK" sz="2000" b="1" dirty="0">
                <a:solidFill>
                  <a:srgbClr val="005DE6"/>
                </a:solidFill>
              </a:rPr>
              <a:t>)</a:t>
            </a:r>
            <a:r>
              <a:rPr lang="sk-SK" altLang="sk-SK" sz="2000" dirty="0"/>
              <a:t>,</a:t>
            </a:r>
            <a:r>
              <a:rPr lang="sk-SK" altLang="sk-SK" sz="2000" dirty="0">
                <a:solidFill>
                  <a:srgbClr val="005DE6"/>
                </a:solidFill>
              </a:rPr>
              <a:t> </a:t>
            </a:r>
          </a:p>
          <a:p>
            <a:pPr>
              <a:lnSpc>
                <a:spcPct val="130000"/>
              </a:lnSpc>
              <a:spcBef>
                <a:spcPts val="0"/>
              </a:spcBef>
            </a:pPr>
            <a:r>
              <a:rPr lang="sk-SK" sz="2000" dirty="0"/>
              <a:t>zvýšenie MP spôsobí otvorenie Ca</a:t>
            </a:r>
            <a:r>
              <a:rPr lang="sk-SK" sz="2000" baseline="30000" dirty="0"/>
              <a:t>2+ </a:t>
            </a:r>
            <a:r>
              <a:rPr lang="sk-SK" sz="2000" dirty="0"/>
              <a:t>kanálov typu </a:t>
            </a:r>
            <a:r>
              <a:rPr lang="sk-SK" altLang="sk-SK" sz="2000" dirty="0"/>
              <a:t>T (</a:t>
            </a:r>
            <a:r>
              <a:rPr lang="sk-SK" altLang="sk-SK" sz="2000" dirty="0" err="1"/>
              <a:t>transient</a:t>
            </a:r>
            <a:r>
              <a:rPr lang="sk-SK" altLang="sk-SK" sz="2000" dirty="0"/>
              <a:t>) na úrovni -45 </a:t>
            </a:r>
            <a:r>
              <a:rPr lang="sk-SK" altLang="sk-SK" sz="2000" dirty="0" err="1"/>
              <a:t>mV</a:t>
            </a:r>
            <a:r>
              <a:rPr lang="sk-SK" altLang="sk-SK" dirty="0"/>
              <a:t>,</a:t>
            </a:r>
            <a:endParaRPr lang="sk-SK" sz="2000" dirty="0"/>
          </a:p>
          <a:p>
            <a:pPr>
              <a:lnSpc>
                <a:spcPct val="130000"/>
              </a:lnSpc>
              <a:spcBef>
                <a:spcPts val="0"/>
              </a:spcBef>
            </a:pPr>
            <a:r>
              <a:rPr lang="sk-SK" altLang="sk-SK" sz="2000" dirty="0"/>
              <a:t>depolarizácia AP je spôsobená otvorením Ca</a:t>
            </a:r>
            <a:r>
              <a:rPr lang="sk-SK" altLang="sk-SK" sz="2000" baseline="30000" dirty="0"/>
              <a:t>2+ </a:t>
            </a:r>
            <a:r>
              <a:rPr lang="sk-SK" altLang="sk-SK" sz="2000" dirty="0"/>
              <a:t>kanálov typu </a:t>
            </a:r>
            <a:r>
              <a:rPr lang="sk-SK" sz="2000" dirty="0"/>
              <a:t>L (</a:t>
            </a:r>
            <a:r>
              <a:rPr lang="sk-SK" sz="2000" dirty="0" err="1"/>
              <a:t>long</a:t>
            </a:r>
            <a:r>
              <a:rPr lang="sk-SK" sz="2000" dirty="0"/>
              <a:t> </a:t>
            </a:r>
            <a:r>
              <a:rPr lang="sk-SK" sz="2000" dirty="0" err="1"/>
              <a:t>lasting</a:t>
            </a:r>
            <a:r>
              <a:rPr lang="sk-SK" sz="2000" dirty="0"/>
              <a:t>)</a:t>
            </a:r>
            <a:r>
              <a:rPr lang="sk-SK" altLang="sk-SK" sz="2000" dirty="0"/>
              <a:t>,</a:t>
            </a:r>
          </a:p>
          <a:p>
            <a:pPr>
              <a:lnSpc>
                <a:spcPct val="130000"/>
              </a:lnSpc>
              <a:spcBef>
                <a:spcPts val="0"/>
              </a:spcBef>
            </a:pPr>
            <a:r>
              <a:rPr lang="sk-SK" sz="2000" dirty="0"/>
              <a:t>na vrchole sa otvárajú K</a:t>
            </a:r>
            <a:r>
              <a:rPr lang="sk-SK" sz="2000" baseline="30000" dirty="0"/>
              <a:t>+</a:t>
            </a:r>
            <a:r>
              <a:rPr lang="sk-SK" sz="2000" dirty="0"/>
              <a:t> kanály (spolu s uzavieraním Ca</a:t>
            </a:r>
            <a:r>
              <a:rPr lang="sk-SK" sz="2000" baseline="30000" dirty="0"/>
              <a:t>2+</a:t>
            </a:r>
            <a:r>
              <a:rPr lang="sk-SK" sz="2000" dirty="0"/>
              <a:t> kanálov - </a:t>
            </a:r>
            <a:r>
              <a:rPr lang="sk-SK" sz="2000" dirty="0" err="1"/>
              <a:t>repolarizácia</a:t>
            </a:r>
            <a:r>
              <a:rPr lang="sk-SK" sz="2000" dirty="0"/>
              <a:t>),</a:t>
            </a:r>
          </a:p>
          <a:p>
            <a:pPr>
              <a:lnSpc>
                <a:spcPct val="130000"/>
              </a:lnSpc>
              <a:spcBef>
                <a:spcPts val="0"/>
              </a:spcBef>
            </a:pPr>
            <a:r>
              <a:rPr lang="sk-SK" sz="2000" dirty="0"/>
              <a:t>opäť nastáva fáza </a:t>
            </a:r>
            <a:r>
              <a:rPr lang="sk-SK" sz="2000" dirty="0" err="1"/>
              <a:t>prepotenciálu</a:t>
            </a:r>
            <a:r>
              <a:rPr lang="sk-SK" sz="2000" dirty="0"/>
              <a:t>.</a:t>
            </a:r>
          </a:p>
        </p:txBody>
      </p:sp>
      <p:grpSp>
        <p:nvGrpSpPr>
          <p:cNvPr id="8" name="Skupina 7">
            <a:extLst>
              <a:ext uri="{FF2B5EF4-FFF2-40B4-BE49-F238E27FC236}">
                <a16:creationId xmlns:a16="http://schemas.microsoft.com/office/drawing/2014/main" id="{105D8255-4FD0-4116-9866-F5D50348AE43}"/>
              </a:ext>
            </a:extLst>
          </p:cNvPr>
          <p:cNvGrpSpPr/>
          <p:nvPr/>
        </p:nvGrpSpPr>
        <p:grpSpPr>
          <a:xfrm>
            <a:off x="1745330" y="1197538"/>
            <a:ext cx="8074854" cy="3673783"/>
            <a:chOff x="753557" y="1471339"/>
            <a:chExt cx="8074854" cy="3464803"/>
          </a:xfrm>
        </p:grpSpPr>
        <p:pic>
          <p:nvPicPr>
            <p:cNvPr id="5" name="Obrázok 4">
              <a:extLst>
                <a:ext uri="{FF2B5EF4-FFF2-40B4-BE49-F238E27FC236}">
                  <a16:creationId xmlns:a16="http://schemas.microsoft.com/office/drawing/2014/main" id="{9083808C-47E8-471B-A365-79AB936D23F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557" y="1471339"/>
              <a:ext cx="8074854" cy="3464803"/>
            </a:xfrm>
            <a:prstGeom prst="rect">
              <a:avLst/>
            </a:prstGeom>
          </p:spPr>
        </p:pic>
        <p:sp>
          <p:nvSpPr>
            <p:cNvPr id="7" name="BlokTextu 6">
              <a:extLst>
                <a:ext uri="{FF2B5EF4-FFF2-40B4-BE49-F238E27FC236}">
                  <a16:creationId xmlns:a16="http://schemas.microsoft.com/office/drawing/2014/main" id="{81677203-8535-4E3B-8AE6-9AA46473DAC1}"/>
                </a:ext>
              </a:extLst>
            </p:cNvPr>
            <p:cNvSpPr txBox="1"/>
            <p:nvPr/>
          </p:nvSpPr>
          <p:spPr>
            <a:xfrm>
              <a:off x="1820708" y="1777000"/>
              <a:ext cx="364141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1400" dirty="0"/>
                <a:t>+40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477724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57" y="16184"/>
            <a:ext cx="10058400" cy="1260000"/>
          </a:xfrm>
        </p:spPr>
        <p:txBody>
          <a:bodyPr>
            <a:noAutofit/>
          </a:bodyPr>
          <a:lstStyle/>
          <a:p>
            <a:r>
              <a:rPr lang="sk-SK" sz="4000" dirty="0"/>
              <a:t>Akčný potenciál srdcového svalu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D162166-A498-4070-ADBE-52BC082D1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253" y="1099360"/>
            <a:ext cx="6679017" cy="3570331"/>
          </a:xfrm>
        </p:spPr>
        <p:txBody>
          <a:bodyPr>
            <a:noAutofit/>
          </a:bodyPr>
          <a:lstStyle/>
          <a:p>
            <a:pPr marL="0" indent="0">
              <a:lnSpc>
                <a:spcPct val="105000"/>
              </a:lnSpc>
              <a:spcBef>
                <a:spcPts val="600"/>
              </a:spcBef>
              <a:buNone/>
            </a:pPr>
            <a:r>
              <a:rPr lang="sk-SK" sz="1700" b="1" dirty="0">
                <a:solidFill>
                  <a:srgbClr val="005DE6"/>
                </a:solidFill>
              </a:rPr>
              <a:t>Fáza 0:</a:t>
            </a:r>
            <a:r>
              <a:rPr lang="sk-SK" sz="1700" dirty="0"/>
              <a:t> fáza </a:t>
            </a:r>
            <a:r>
              <a:rPr lang="sk-SK" sz="1700" b="1" dirty="0"/>
              <a:t>depolarizácie</a:t>
            </a:r>
            <a:r>
              <a:rPr lang="sk-SK" sz="1700" dirty="0"/>
              <a:t>. Pri podráždení od susednej bunky (a depolarizácii) sa otvoria rýchle Na kanály. Dochádza k masívnemu </a:t>
            </a:r>
            <a:r>
              <a:rPr lang="sk-SK" sz="1700" dirty="0" err="1"/>
              <a:t>influxu</a:t>
            </a:r>
            <a:r>
              <a:rPr lang="sk-SK" sz="1700" dirty="0"/>
              <a:t> Na</a:t>
            </a:r>
            <a:r>
              <a:rPr lang="sk-SK" sz="1700" baseline="30000" dirty="0"/>
              <a:t>+</a:t>
            </a:r>
            <a:r>
              <a:rPr lang="sk-SK" sz="1700" dirty="0"/>
              <a:t> do </a:t>
            </a:r>
            <a:r>
              <a:rPr lang="sk-SK" sz="1700" dirty="0" err="1"/>
              <a:t>kardiomyocytu</a:t>
            </a:r>
            <a:r>
              <a:rPr lang="sk-SK" sz="1700" dirty="0"/>
              <a:t>. Elektrický potenciál sa zmení z -90 </a:t>
            </a:r>
            <a:r>
              <a:rPr lang="sk-SK" sz="1700" dirty="0" err="1"/>
              <a:t>mV</a:t>
            </a:r>
            <a:r>
              <a:rPr lang="sk-SK" sz="1700" dirty="0"/>
              <a:t> na +30 </a:t>
            </a:r>
            <a:r>
              <a:rPr lang="sk-SK" sz="1700" dirty="0" err="1"/>
              <a:t>mV</a:t>
            </a:r>
            <a:r>
              <a:rPr lang="sk-SK" sz="1700" dirty="0"/>
              <a:t>. </a:t>
            </a:r>
          </a:p>
          <a:p>
            <a:pPr marL="0" indent="0">
              <a:lnSpc>
                <a:spcPct val="105000"/>
              </a:lnSpc>
              <a:spcBef>
                <a:spcPts val="600"/>
              </a:spcBef>
              <a:buNone/>
            </a:pPr>
            <a:r>
              <a:rPr lang="sk-SK" sz="1700" b="1" dirty="0">
                <a:solidFill>
                  <a:srgbClr val="005DE6"/>
                </a:solidFill>
              </a:rPr>
              <a:t>Fáza 1:</a:t>
            </a:r>
            <a:r>
              <a:rPr lang="sk-SK" sz="1700" dirty="0"/>
              <a:t> </a:t>
            </a:r>
            <a:r>
              <a:rPr lang="sk-SK" sz="1700" b="1" dirty="0" err="1"/>
              <a:t>Repolarizácia</a:t>
            </a:r>
            <a:r>
              <a:rPr lang="sk-SK" sz="1700" dirty="0"/>
              <a:t> začne uzavretím Na kanálov a otvorením K kanálov s </a:t>
            </a:r>
            <a:r>
              <a:rPr lang="sk-SK" sz="1700" dirty="0" err="1"/>
              <a:t>efluxom</a:t>
            </a:r>
            <a:r>
              <a:rPr lang="sk-SK" sz="1700" dirty="0"/>
              <a:t> K</a:t>
            </a:r>
            <a:r>
              <a:rPr lang="sk-SK" sz="1700" baseline="30000" dirty="0"/>
              <a:t>+</a:t>
            </a:r>
            <a:r>
              <a:rPr lang="sk-SK" sz="1700" dirty="0"/>
              <a:t>. Postupne sa aktivujú L-type Ca kanály, ktoré zabezpečia </a:t>
            </a:r>
            <a:r>
              <a:rPr lang="sk-SK" sz="1700" dirty="0" err="1"/>
              <a:t>influx</a:t>
            </a:r>
            <a:r>
              <a:rPr lang="sk-SK" sz="1700" dirty="0"/>
              <a:t> Ca</a:t>
            </a:r>
            <a:r>
              <a:rPr lang="sk-SK" sz="1700" baseline="30000" dirty="0"/>
              <a:t>2+</a:t>
            </a:r>
            <a:r>
              <a:rPr lang="sk-SK" sz="1700" dirty="0"/>
              <a:t>. Fáza </a:t>
            </a:r>
            <a:r>
              <a:rPr lang="sk-SK" sz="1700" dirty="0" err="1"/>
              <a:t>repolarizácie</a:t>
            </a:r>
            <a:r>
              <a:rPr lang="sk-SK" sz="1700" dirty="0"/>
              <a:t> sa začne predlžovať. </a:t>
            </a:r>
          </a:p>
          <a:p>
            <a:pPr marL="0" indent="0">
              <a:lnSpc>
                <a:spcPct val="105000"/>
              </a:lnSpc>
              <a:spcBef>
                <a:spcPts val="600"/>
              </a:spcBef>
              <a:buNone/>
            </a:pPr>
            <a:r>
              <a:rPr lang="sk-SK" sz="1700" b="1" dirty="0">
                <a:solidFill>
                  <a:srgbClr val="005DE6"/>
                </a:solidFill>
              </a:rPr>
              <a:t>Fáza 2:</a:t>
            </a:r>
            <a:r>
              <a:rPr lang="sk-SK" sz="1700" dirty="0"/>
              <a:t> </a:t>
            </a:r>
            <a:r>
              <a:rPr lang="sk-SK" sz="1700" dirty="0" err="1"/>
              <a:t>Influx</a:t>
            </a:r>
            <a:r>
              <a:rPr lang="sk-SK" sz="1700" dirty="0"/>
              <a:t> Ca</a:t>
            </a:r>
            <a:r>
              <a:rPr lang="sk-SK" sz="1700" baseline="30000" dirty="0"/>
              <a:t>2+</a:t>
            </a:r>
            <a:r>
              <a:rPr lang="sk-SK" sz="1700" dirty="0"/>
              <a:t> cez dlhotrvajúce L-Type Ca kanály zabraňuje náhlej </a:t>
            </a:r>
            <a:r>
              <a:rPr lang="sk-SK" sz="1700" dirty="0" err="1"/>
              <a:t>repolarizácii</a:t>
            </a:r>
            <a:r>
              <a:rPr lang="sk-SK" sz="1700" dirty="0"/>
              <a:t> bunky, preto má krivká vodorovný priebeh - </a:t>
            </a:r>
            <a:r>
              <a:rPr lang="sk-SK" sz="1700" b="1" dirty="0">
                <a:solidFill>
                  <a:srgbClr val="FF0000"/>
                </a:solidFill>
              </a:rPr>
              <a:t>plató </a:t>
            </a:r>
            <a:r>
              <a:rPr lang="sk-SK" sz="1700" dirty="0"/>
              <a:t>(</a:t>
            </a:r>
            <a:r>
              <a:rPr lang="sk-SK" sz="1700" dirty="0" err="1"/>
              <a:t>plateau</a:t>
            </a:r>
            <a:r>
              <a:rPr lang="sk-SK" sz="1700" dirty="0"/>
              <a:t>: plošina, rovina). Zvýšená intracelulárna koncentrácia Ca</a:t>
            </a:r>
            <a:r>
              <a:rPr lang="sk-SK" sz="1700" baseline="30000" dirty="0"/>
              <a:t>2+</a:t>
            </a:r>
            <a:r>
              <a:rPr lang="sk-SK" sz="1700" dirty="0"/>
              <a:t> súčasne vyvolá aj </a:t>
            </a:r>
            <a:r>
              <a:rPr lang="sk-SK" sz="1700" dirty="0" err="1"/>
              <a:t>eflux</a:t>
            </a:r>
            <a:r>
              <a:rPr lang="sk-SK" sz="1700" dirty="0"/>
              <a:t> Ca</a:t>
            </a:r>
            <a:r>
              <a:rPr lang="sk-SK" sz="1700" baseline="30000" dirty="0"/>
              <a:t>2+</a:t>
            </a:r>
            <a:r>
              <a:rPr lang="sk-SK" sz="1700" dirty="0"/>
              <a:t> </a:t>
            </a:r>
            <a:r>
              <a:rPr lang="sk-SK" sz="1700" b="1" dirty="0"/>
              <a:t>zo sarkoplazmatického retikula</a:t>
            </a:r>
            <a:r>
              <a:rPr lang="sk-SK" sz="1700" dirty="0"/>
              <a:t>, čím sa intracelulárna koncentrácia Ca</a:t>
            </a:r>
            <a:r>
              <a:rPr lang="sk-SK" sz="1700" baseline="30000" dirty="0"/>
              <a:t>2+</a:t>
            </a:r>
            <a:r>
              <a:rPr lang="sk-SK" sz="1700" dirty="0"/>
              <a:t> ešte zvýši. Ca</a:t>
            </a:r>
            <a:r>
              <a:rPr lang="sk-SK" sz="1700" baseline="30000" dirty="0"/>
              <a:t>2+</a:t>
            </a:r>
            <a:r>
              <a:rPr lang="sk-SK" sz="1700" dirty="0"/>
              <a:t> sa viaže na troponín C a vyvolá kontrakciu </a:t>
            </a:r>
            <a:r>
              <a:rPr lang="sk-SK" sz="1700" dirty="0" err="1"/>
              <a:t>kardiomyocitu</a:t>
            </a:r>
            <a:r>
              <a:rPr lang="sk-SK" sz="1700" dirty="0"/>
              <a:t> - </a:t>
            </a:r>
            <a:r>
              <a:rPr lang="sk-SK" sz="1700" b="1" dirty="0" err="1"/>
              <a:t>systolu</a:t>
            </a:r>
            <a:r>
              <a:rPr lang="sk-SK" sz="1700" dirty="0"/>
              <a:t>.</a:t>
            </a:r>
          </a:p>
          <a:p>
            <a:pPr marL="0" indent="0">
              <a:buNone/>
            </a:pPr>
            <a:endParaRPr lang="sk-SK" sz="1700" dirty="0"/>
          </a:p>
          <a:p>
            <a:pPr marL="0" indent="0">
              <a:buNone/>
            </a:pPr>
            <a:endParaRPr lang="sk-SK" sz="1700" dirty="0"/>
          </a:p>
        </p:txBody>
      </p:sp>
      <p:pic>
        <p:nvPicPr>
          <p:cNvPr id="3074" name="Picture 2" descr="The Cardiac Action Potential">
            <a:extLst>
              <a:ext uri="{FF2B5EF4-FFF2-40B4-BE49-F238E27FC236}">
                <a16:creationId xmlns:a16="http://schemas.microsoft.com/office/drawing/2014/main" id="{CAB70695-37E9-40CF-B105-5A3870B875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21" t="16704" r="15514" b="13532"/>
          <a:stretch/>
        </p:blipFill>
        <p:spPr bwMode="auto">
          <a:xfrm>
            <a:off x="7223489" y="1600201"/>
            <a:ext cx="4968511" cy="3440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ástupný objekt pre obsah 2">
            <a:extLst>
              <a:ext uri="{FF2B5EF4-FFF2-40B4-BE49-F238E27FC236}">
                <a16:creationId xmlns:a16="http://schemas.microsoft.com/office/drawing/2014/main" id="{EB75EDAB-8665-48ED-8C29-89152978152F}"/>
              </a:ext>
            </a:extLst>
          </p:cNvPr>
          <p:cNvSpPr txBox="1">
            <a:spLocks/>
          </p:cNvSpPr>
          <p:nvPr/>
        </p:nvSpPr>
        <p:spPr>
          <a:xfrm>
            <a:off x="547084" y="5141496"/>
            <a:ext cx="10997427" cy="16070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5000"/>
              </a:lnSpc>
              <a:spcBef>
                <a:spcPts val="600"/>
              </a:spcBef>
              <a:buFont typeface="Wingdings" pitchFamily="2" charset="2"/>
              <a:buNone/>
            </a:pPr>
            <a:r>
              <a:rPr lang="sk-SK" sz="1700" b="1" dirty="0">
                <a:solidFill>
                  <a:srgbClr val="005DE6"/>
                </a:solidFill>
              </a:rPr>
              <a:t>Fáza 3:</a:t>
            </a:r>
            <a:r>
              <a:rPr lang="sk-SK" sz="1700" dirty="0"/>
              <a:t> L-type Ca kanály sa uzavrú a K</a:t>
            </a:r>
            <a:r>
              <a:rPr lang="sk-SK" sz="1700" baseline="30000" dirty="0"/>
              <a:t>+</a:t>
            </a:r>
            <a:r>
              <a:rPr lang="sk-SK" sz="1700" dirty="0"/>
              <a:t> stále vystupuje z bunky po elektrochemickom gradiente, dochádza k </a:t>
            </a:r>
            <a:r>
              <a:rPr lang="sk-SK" sz="1700" b="1" dirty="0" err="1"/>
              <a:t>repolarizácii</a:t>
            </a:r>
            <a:r>
              <a:rPr lang="sk-SK" sz="1700" dirty="0"/>
              <a:t>.  </a:t>
            </a:r>
          </a:p>
          <a:p>
            <a:pPr marL="0" indent="0">
              <a:lnSpc>
                <a:spcPct val="105000"/>
              </a:lnSpc>
              <a:spcBef>
                <a:spcPts val="600"/>
              </a:spcBef>
              <a:buFont typeface="Wingdings" pitchFamily="2" charset="2"/>
              <a:buNone/>
            </a:pPr>
            <a:r>
              <a:rPr lang="sk-SK" sz="1700" b="1" dirty="0">
                <a:solidFill>
                  <a:srgbClr val="005DE6"/>
                </a:solidFill>
              </a:rPr>
              <a:t>Fáza 4:</a:t>
            </a:r>
            <a:r>
              <a:rPr lang="sk-SK" sz="1700" dirty="0"/>
              <a:t> V tejto fáze má </a:t>
            </a:r>
            <a:r>
              <a:rPr lang="sk-SK" sz="1700" dirty="0" err="1"/>
              <a:t>kardiomyocyt</a:t>
            </a:r>
            <a:r>
              <a:rPr lang="sk-SK" sz="1700" dirty="0"/>
              <a:t> </a:t>
            </a:r>
            <a:r>
              <a:rPr lang="sk-SK" sz="1700" b="1" dirty="0" err="1"/>
              <a:t>kľudový</a:t>
            </a:r>
            <a:r>
              <a:rPr lang="sk-SK" sz="1700" b="1" dirty="0"/>
              <a:t> membránový potenciál </a:t>
            </a:r>
            <a:r>
              <a:rPr lang="sk-SK" sz="1700" dirty="0"/>
              <a:t>-90 </a:t>
            </a:r>
            <a:r>
              <a:rPr lang="sk-SK" sz="1700" dirty="0" err="1"/>
              <a:t>mV</a:t>
            </a:r>
            <a:r>
              <a:rPr lang="sk-SK" sz="1700" dirty="0"/>
              <a:t>. Povrch je elektropozitívny a vnútro je </a:t>
            </a:r>
            <a:r>
              <a:rPr lang="sk-SK" sz="1700" dirty="0" err="1"/>
              <a:t>elektronegatívne</a:t>
            </a:r>
            <a:r>
              <a:rPr lang="sk-SK" sz="1700" dirty="0"/>
              <a:t>. Táto fáza zodpovedá </a:t>
            </a:r>
            <a:r>
              <a:rPr lang="sk-SK" sz="1700" b="1" dirty="0"/>
              <a:t>diastole</a:t>
            </a:r>
            <a:r>
              <a:rPr lang="sk-SK" sz="1700" dirty="0"/>
              <a:t>. </a:t>
            </a:r>
            <a:r>
              <a:rPr lang="sk-SK" sz="1700" dirty="0" err="1"/>
              <a:t>Kardiomyocyt</a:t>
            </a:r>
            <a:r>
              <a:rPr lang="sk-SK" sz="1700" dirty="0"/>
              <a:t> pracovného myokardu čaká na depolarizačnú vlnu od susednej bunky. </a:t>
            </a:r>
          </a:p>
          <a:p>
            <a:pPr marL="0" indent="0">
              <a:buFont typeface="Wingdings" pitchFamily="2" charset="2"/>
              <a:buNone/>
            </a:pPr>
            <a:endParaRPr lang="sk-SK" sz="1700" dirty="0"/>
          </a:p>
          <a:p>
            <a:pPr marL="0" indent="0">
              <a:buFont typeface="Wingdings" pitchFamily="2" charset="2"/>
              <a:buNone/>
            </a:pPr>
            <a:endParaRPr lang="sk-SK" sz="1700" dirty="0"/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4BB5184F-3CF3-498A-8736-45FEDCF5493B}"/>
              </a:ext>
            </a:extLst>
          </p:cNvPr>
          <p:cNvSpPr txBox="1"/>
          <p:nvPr/>
        </p:nvSpPr>
        <p:spPr>
          <a:xfrm>
            <a:off x="8105776" y="2860201"/>
            <a:ext cx="490537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sk-SK" sz="1200" dirty="0">
                <a:solidFill>
                  <a:srgbClr val="EB720F"/>
                </a:solidFill>
              </a:rPr>
              <a:t>Fáza 0</a:t>
            </a:r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93349F64-1EF3-4EAD-A906-657CF056C408}"/>
              </a:ext>
            </a:extLst>
          </p:cNvPr>
          <p:cNvSpPr txBox="1"/>
          <p:nvPr/>
        </p:nvSpPr>
        <p:spPr>
          <a:xfrm>
            <a:off x="8886826" y="1607572"/>
            <a:ext cx="490537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sk-SK" sz="1200" dirty="0">
                <a:solidFill>
                  <a:srgbClr val="851549"/>
                </a:solidFill>
              </a:rPr>
              <a:t>Fáza 1</a:t>
            </a:r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6FEC0237-FFE3-4BC1-A58E-6508A3D6B01D}"/>
              </a:ext>
            </a:extLst>
          </p:cNvPr>
          <p:cNvSpPr txBox="1"/>
          <p:nvPr/>
        </p:nvSpPr>
        <p:spPr>
          <a:xfrm>
            <a:off x="9604122" y="1757495"/>
            <a:ext cx="490537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sk-SK" sz="1200" dirty="0">
                <a:solidFill>
                  <a:srgbClr val="48984A"/>
                </a:solidFill>
              </a:rPr>
              <a:t>Fáza 2</a:t>
            </a: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BDB38D32-5AB8-4452-BCCC-56FD53C45042}"/>
              </a:ext>
            </a:extLst>
          </p:cNvPr>
          <p:cNvSpPr txBox="1"/>
          <p:nvPr/>
        </p:nvSpPr>
        <p:spPr>
          <a:xfrm>
            <a:off x="10811957" y="2860201"/>
            <a:ext cx="490537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sk-SK" sz="1200" dirty="0">
                <a:solidFill>
                  <a:srgbClr val="E64A95"/>
                </a:solidFill>
              </a:rPr>
              <a:t>Fáza 3</a:t>
            </a:r>
          </a:p>
        </p:txBody>
      </p:sp>
      <p:sp>
        <p:nvSpPr>
          <p:cNvPr id="11" name="BlokTextu 10">
            <a:extLst>
              <a:ext uri="{FF2B5EF4-FFF2-40B4-BE49-F238E27FC236}">
                <a16:creationId xmlns:a16="http://schemas.microsoft.com/office/drawing/2014/main" id="{1AE764E0-EA1F-49DB-A93C-848279DD89CE}"/>
              </a:ext>
            </a:extLst>
          </p:cNvPr>
          <p:cNvSpPr txBox="1"/>
          <p:nvPr/>
        </p:nvSpPr>
        <p:spPr>
          <a:xfrm>
            <a:off x="11092944" y="3813134"/>
            <a:ext cx="490537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sk-SK" sz="1200" dirty="0">
                <a:solidFill>
                  <a:srgbClr val="04487C"/>
                </a:solidFill>
              </a:rPr>
              <a:t>Fáza 4</a:t>
            </a:r>
          </a:p>
        </p:txBody>
      </p:sp>
      <p:sp>
        <p:nvSpPr>
          <p:cNvPr id="12" name="BlokTextu 11">
            <a:extLst>
              <a:ext uri="{FF2B5EF4-FFF2-40B4-BE49-F238E27FC236}">
                <a16:creationId xmlns:a16="http://schemas.microsoft.com/office/drawing/2014/main" id="{681A9FCE-437D-4025-A7FC-CA02263A5BC6}"/>
              </a:ext>
            </a:extLst>
          </p:cNvPr>
          <p:cNvSpPr txBox="1"/>
          <p:nvPr/>
        </p:nvSpPr>
        <p:spPr>
          <a:xfrm>
            <a:off x="7866350" y="3884602"/>
            <a:ext cx="490537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sk-SK" sz="1200" dirty="0">
                <a:solidFill>
                  <a:srgbClr val="04487C"/>
                </a:solidFill>
              </a:rPr>
              <a:t>Fáza 4</a:t>
            </a:r>
          </a:p>
        </p:txBody>
      </p:sp>
      <p:sp>
        <p:nvSpPr>
          <p:cNvPr id="13" name="BlokTextu 12">
            <a:extLst>
              <a:ext uri="{FF2B5EF4-FFF2-40B4-BE49-F238E27FC236}">
                <a16:creationId xmlns:a16="http://schemas.microsoft.com/office/drawing/2014/main" id="{3CA67D1C-041F-4427-B388-2511B745BEAB}"/>
              </a:ext>
            </a:extLst>
          </p:cNvPr>
          <p:cNvSpPr txBox="1"/>
          <p:nvPr/>
        </p:nvSpPr>
        <p:spPr>
          <a:xfrm>
            <a:off x="9527271" y="4856393"/>
            <a:ext cx="644237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sk-SK" sz="1200" dirty="0"/>
              <a:t>Čas [ms]</a:t>
            </a:r>
          </a:p>
        </p:txBody>
      </p:sp>
      <p:sp>
        <p:nvSpPr>
          <p:cNvPr id="14" name="BlokTextu 13">
            <a:extLst>
              <a:ext uri="{FF2B5EF4-FFF2-40B4-BE49-F238E27FC236}">
                <a16:creationId xmlns:a16="http://schemas.microsoft.com/office/drawing/2014/main" id="{37ACC786-46B4-4A57-8968-42A46C4556B0}"/>
              </a:ext>
            </a:extLst>
          </p:cNvPr>
          <p:cNvSpPr txBox="1"/>
          <p:nvPr/>
        </p:nvSpPr>
        <p:spPr>
          <a:xfrm>
            <a:off x="7396759" y="1327750"/>
            <a:ext cx="1040660" cy="33855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sk-SK" sz="1100" dirty="0"/>
              <a:t>Membránový potenciál [</a:t>
            </a:r>
            <a:r>
              <a:rPr lang="sk-SK" sz="1100" dirty="0" err="1"/>
              <a:t>mV</a:t>
            </a:r>
            <a:r>
              <a:rPr lang="sk-SK" sz="1100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7830046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731" y="240890"/>
            <a:ext cx="10058400" cy="1260000"/>
          </a:xfrm>
        </p:spPr>
        <p:txBody>
          <a:bodyPr>
            <a:noAutofit/>
          </a:bodyPr>
          <a:lstStyle/>
          <a:p>
            <a:r>
              <a:rPr lang="sk-SK" sz="4000" dirty="0"/>
              <a:t>Porovnanie AP</a:t>
            </a:r>
          </a:p>
        </p:txBody>
      </p:sp>
      <p:grpSp>
        <p:nvGrpSpPr>
          <p:cNvPr id="4" name="Skupina 3">
            <a:extLst>
              <a:ext uri="{FF2B5EF4-FFF2-40B4-BE49-F238E27FC236}">
                <a16:creationId xmlns:a16="http://schemas.microsoft.com/office/drawing/2014/main" id="{B58EFB4A-4407-494D-AECF-5E85AAEAF56D}"/>
              </a:ext>
            </a:extLst>
          </p:cNvPr>
          <p:cNvGrpSpPr/>
          <p:nvPr/>
        </p:nvGrpSpPr>
        <p:grpSpPr>
          <a:xfrm>
            <a:off x="372407" y="1590391"/>
            <a:ext cx="11621729" cy="4713306"/>
            <a:chOff x="372407" y="1590391"/>
            <a:chExt cx="11621729" cy="4713306"/>
          </a:xfrm>
        </p:grpSpPr>
        <p:grpSp>
          <p:nvGrpSpPr>
            <p:cNvPr id="12" name="Skupina 11">
              <a:extLst>
                <a:ext uri="{FF2B5EF4-FFF2-40B4-BE49-F238E27FC236}">
                  <a16:creationId xmlns:a16="http://schemas.microsoft.com/office/drawing/2014/main" id="{9B880CCE-CA72-488C-882D-FA1D87CCDD52}"/>
                </a:ext>
              </a:extLst>
            </p:cNvPr>
            <p:cNvGrpSpPr/>
            <p:nvPr/>
          </p:nvGrpSpPr>
          <p:grpSpPr>
            <a:xfrm>
              <a:off x="372407" y="1590391"/>
              <a:ext cx="11621729" cy="4713306"/>
              <a:chOff x="1380043" y="1720355"/>
              <a:chExt cx="9938354" cy="3527902"/>
            </a:xfrm>
          </p:grpSpPr>
          <p:pic>
            <p:nvPicPr>
              <p:cNvPr id="7" name="Picture 2">
                <a:extLst>
                  <a:ext uri="{FF2B5EF4-FFF2-40B4-BE49-F238E27FC236}">
                    <a16:creationId xmlns:a16="http://schemas.microsoft.com/office/drawing/2014/main" id="{AA7934CB-7BD5-44AE-B3B3-B4F599E0E39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80043" y="1720355"/>
                <a:ext cx="9938354" cy="30870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BlokTextu 1">
                <a:extLst>
                  <a:ext uri="{FF2B5EF4-FFF2-40B4-BE49-F238E27FC236}">
                    <a16:creationId xmlns:a16="http://schemas.microsoft.com/office/drawing/2014/main" id="{E4AF3AB3-38AE-4652-98D9-7F6796318C9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49374" y="4878925"/>
                <a:ext cx="142081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sk-SK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sk-SK" altLang="sk-SK" sz="1800" b="1">
                    <a:solidFill>
                      <a:srgbClr val="00B050"/>
                    </a:solidFill>
                    <a:latin typeface="Arial" charset="0"/>
                  </a:rPr>
                  <a:t>neurón</a:t>
                </a:r>
              </a:p>
            </p:txBody>
          </p:sp>
          <p:sp>
            <p:nvSpPr>
              <p:cNvPr id="9" name="BlokTextu 3">
                <a:extLst>
                  <a:ext uri="{FF2B5EF4-FFF2-40B4-BE49-F238E27FC236}">
                    <a16:creationId xmlns:a16="http://schemas.microsoft.com/office/drawing/2014/main" id="{E6575C42-A0AA-4608-B21D-F2A9F9A7B80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70186" y="4878925"/>
                <a:ext cx="1419225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sk-SK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sk-SK" altLang="sk-SK" sz="1800" b="1">
                    <a:solidFill>
                      <a:srgbClr val="FF00FF"/>
                    </a:solidFill>
                    <a:latin typeface="Arial" charset="0"/>
                  </a:rPr>
                  <a:t>sval</a:t>
                </a:r>
              </a:p>
            </p:txBody>
          </p:sp>
          <p:sp>
            <p:nvSpPr>
              <p:cNvPr id="10" name="BlokTextu 4">
                <a:extLst>
                  <a:ext uri="{FF2B5EF4-FFF2-40B4-BE49-F238E27FC236}">
                    <a16:creationId xmlns:a16="http://schemas.microsoft.com/office/drawing/2014/main" id="{A123BEDC-54EA-4A0A-9D04-1B820579746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940846" y="4878925"/>
                <a:ext cx="2663825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sk-SK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sk-SK" altLang="sk-SK" sz="1800" b="1" dirty="0">
                    <a:solidFill>
                      <a:srgbClr val="FF0000"/>
                    </a:solidFill>
                    <a:latin typeface="Arial" charset="0"/>
                  </a:rPr>
                  <a:t>srdcový sval</a:t>
                </a:r>
              </a:p>
            </p:txBody>
          </p:sp>
          <p:sp>
            <p:nvSpPr>
              <p:cNvPr id="11" name="BlokTextu 4">
                <a:extLst>
                  <a:ext uri="{FF2B5EF4-FFF2-40B4-BE49-F238E27FC236}">
                    <a16:creationId xmlns:a16="http://schemas.microsoft.com/office/drawing/2014/main" id="{BA732CE0-FEA8-44F3-9AFD-E1DCDAA4DB3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845806" y="4567680"/>
                <a:ext cx="691292" cy="23037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sk-SK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sk-SK" altLang="sk-SK" sz="1400" dirty="0">
                    <a:latin typeface="Arial" charset="0"/>
                  </a:rPr>
                  <a:t>300 ms</a:t>
                </a:r>
              </a:p>
            </p:txBody>
          </p:sp>
        </p:grpSp>
        <p:grpSp>
          <p:nvGrpSpPr>
            <p:cNvPr id="3" name="Skupina 2">
              <a:extLst>
                <a:ext uri="{FF2B5EF4-FFF2-40B4-BE49-F238E27FC236}">
                  <a16:creationId xmlns:a16="http://schemas.microsoft.com/office/drawing/2014/main" id="{8FF519CE-B639-4E49-A703-B3F5B957E15E}"/>
                </a:ext>
              </a:extLst>
            </p:cNvPr>
            <p:cNvGrpSpPr/>
            <p:nvPr/>
          </p:nvGrpSpPr>
          <p:grpSpPr>
            <a:xfrm>
              <a:off x="1542383" y="5440608"/>
              <a:ext cx="2001928" cy="224505"/>
              <a:chOff x="1542383" y="5440608"/>
              <a:chExt cx="2001928" cy="224505"/>
            </a:xfrm>
          </p:grpSpPr>
          <p:sp>
            <p:nvSpPr>
              <p:cNvPr id="13" name="BlokTextu 4">
                <a:extLst>
                  <a:ext uri="{FF2B5EF4-FFF2-40B4-BE49-F238E27FC236}">
                    <a16:creationId xmlns:a16="http://schemas.microsoft.com/office/drawing/2014/main" id="{8AB721FA-B6B5-416D-883E-4BA6ED1AA07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28335" y="5440608"/>
                <a:ext cx="415976" cy="2154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lIns="0" tIns="0" rIns="0" bIns="0">
                <a:spAutoFit/>
              </a:bodyPr>
              <a:lstStyle>
                <a:defPPr>
                  <a:defRPr lang="sk-SK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sk-SK" altLang="sk-SK" sz="1400" dirty="0">
                    <a:latin typeface="Arial" charset="0"/>
                  </a:rPr>
                  <a:t>3 ms</a:t>
                </a:r>
              </a:p>
            </p:txBody>
          </p:sp>
          <p:sp>
            <p:nvSpPr>
              <p:cNvPr id="14" name="BlokTextu 4">
                <a:extLst>
                  <a:ext uri="{FF2B5EF4-FFF2-40B4-BE49-F238E27FC236}">
                    <a16:creationId xmlns:a16="http://schemas.microsoft.com/office/drawing/2014/main" id="{EE78FA9F-753B-4290-BAE4-2BDA8D9303E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42383" y="5449669"/>
                <a:ext cx="415976" cy="2154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lIns="0" tIns="0" rIns="0" bIns="0">
                <a:spAutoFit/>
              </a:bodyPr>
              <a:lstStyle>
                <a:defPPr>
                  <a:defRPr lang="sk-SK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sk-SK" altLang="sk-SK" sz="1400" dirty="0">
                    <a:latin typeface="Arial" charset="0"/>
                  </a:rPr>
                  <a:t>1 ms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99420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57" y="144000"/>
            <a:ext cx="10058400" cy="1260000"/>
          </a:xfrm>
        </p:spPr>
        <p:txBody>
          <a:bodyPr>
            <a:noAutofit/>
          </a:bodyPr>
          <a:lstStyle/>
          <a:p>
            <a:r>
              <a:rPr lang="sk-SK" sz="4000" dirty="0" err="1"/>
              <a:t>Elektrokardiografia</a:t>
            </a:r>
            <a:r>
              <a:rPr lang="sk-SK" sz="4000" dirty="0"/>
              <a:t> (EKG)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D162166-A498-4070-ADBE-52BC082D1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557" y="1260000"/>
            <a:ext cx="10364198" cy="521413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sk-SK" sz="1650" dirty="0"/>
              <a:t>Základná diagnostická metóda v kardiológii.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sk-SK" sz="1650" dirty="0"/>
              <a:t>Sníma </a:t>
            </a:r>
            <a:r>
              <a:rPr lang="sk-SK" sz="1650" b="1" dirty="0">
                <a:solidFill>
                  <a:srgbClr val="005DE6"/>
                </a:solidFill>
              </a:rPr>
              <a:t>elektrické aktivity</a:t>
            </a:r>
            <a:r>
              <a:rPr lang="sk-SK" sz="1650" dirty="0"/>
              <a:t> srdca.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sk-SK" sz="1650" dirty="0"/>
              <a:t>Elektrická aktivita srdca predchádza mechanickej práci (kontrakcii).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sk-SK" sz="1650" dirty="0"/>
              <a:t>Neinvazívne snímanie elektrických potenciálov z povrchu tela (</a:t>
            </a:r>
            <a:r>
              <a:rPr lang="sk-SK" sz="1650" i="1" dirty="0"/>
              <a:t>pozn. </a:t>
            </a:r>
            <a:r>
              <a:rPr lang="sk-SK" sz="1650" i="1" u="sng" dirty="0"/>
              <a:t>nesprávne</a:t>
            </a:r>
            <a:r>
              <a:rPr lang="sk-SK" sz="1650" i="1" dirty="0"/>
              <a:t> sa uvádza „z kože“</a:t>
            </a:r>
            <a:r>
              <a:rPr lang="sk-SK" sz="1650" dirty="0"/>
              <a:t>) pomocou elektród (</a:t>
            </a:r>
            <a:r>
              <a:rPr lang="sk-SK" sz="1650" b="1" dirty="0"/>
              <a:t>elektrokardiograf</a:t>
            </a:r>
            <a:r>
              <a:rPr lang="sk-SK" sz="1650" dirty="0"/>
              <a:t>). Výsledný záznam (</a:t>
            </a:r>
            <a:r>
              <a:rPr lang="sk-SK" sz="1650" b="1" dirty="0"/>
              <a:t>elektrokardiogram</a:t>
            </a:r>
            <a:r>
              <a:rPr lang="sk-SK" sz="1650" dirty="0"/>
              <a:t>) reprezentuje súbor kriviek.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sk-SK" sz="1650" dirty="0"/>
              <a:t>Na začiatku 20. storočia holandský fyziológ </a:t>
            </a:r>
            <a:r>
              <a:rPr lang="sk-SK" sz="1650" dirty="0" err="1"/>
              <a:t>Willem</a:t>
            </a:r>
            <a:r>
              <a:rPr lang="sk-SK" sz="1650" dirty="0"/>
              <a:t> </a:t>
            </a:r>
            <a:r>
              <a:rPr lang="sk-SK" sz="1650" dirty="0" err="1"/>
              <a:t>Einthoven</a:t>
            </a:r>
            <a:r>
              <a:rPr lang="sk-SK" sz="1650" dirty="0"/>
              <a:t> zaviedol 3 štandardné </a:t>
            </a:r>
            <a:r>
              <a:rPr lang="sk-SK" sz="1650" b="1" dirty="0">
                <a:solidFill>
                  <a:srgbClr val="005DE6"/>
                </a:solidFill>
              </a:rPr>
              <a:t>bipolárne končatinové zvody</a:t>
            </a:r>
            <a:r>
              <a:rPr lang="sk-SK" sz="1650" b="1" dirty="0"/>
              <a:t> </a:t>
            </a:r>
            <a:r>
              <a:rPr lang="sk-SK" sz="1650" dirty="0"/>
              <a:t>(</a:t>
            </a:r>
            <a:r>
              <a:rPr lang="sk-SK" sz="1650" b="1" dirty="0"/>
              <a:t>I, II, III</a:t>
            </a:r>
            <a:r>
              <a:rPr lang="sk-SK" sz="1650" dirty="0"/>
              <a:t>) tvoriace tzv. </a:t>
            </a:r>
            <a:r>
              <a:rPr lang="sk-SK" sz="1650" dirty="0" err="1"/>
              <a:t>Einthovenov</a:t>
            </a:r>
            <a:r>
              <a:rPr lang="sk-SK" sz="1650" dirty="0"/>
              <a:t> trojuholník, v ktorého pomyselnom ťažisku leží srdce. Princípom je zapojenie dvoch aktívnych elektród, pričom zvody zaznamenávajú rozdiel potenciálov medzi elektródami.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sk-SK" sz="1650" b="1" dirty="0" err="1">
                <a:solidFill>
                  <a:srgbClr val="005DE6"/>
                </a:solidFill>
              </a:rPr>
              <a:t>Unipolárne</a:t>
            </a:r>
            <a:r>
              <a:rPr lang="sk-SK" sz="1650" b="1" dirty="0">
                <a:solidFill>
                  <a:srgbClr val="005DE6"/>
                </a:solidFill>
              </a:rPr>
              <a:t> zvody </a:t>
            </a:r>
            <a:r>
              <a:rPr lang="sk-SK" sz="1650" dirty="0"/>
              <a:t>vznikajú spojením aktívnej elektródy s indiferentnou – </a:t>
            </a:r>
            <a:r>
              <a:rPr lang="sk-SK" sz="1650" b="1" dirty="0" err="1"/>
              <a:t>Wilsonova</a:t>
            </a:r>
            <a:r>
              <a:rPr lang="sk-SK" sz="1650" b="1" dirty="0"/>
              <a:t> svorka</a:t>
            </a:r>
            <a:r>
              <a:rPr lang="sk-SK" sz="1650" dirty="0"/>
              <a:t>. Vzniknú ďalšie končatinové (</a:t>
            </a:r>
            <a:r>
              <a:rPr lang="sk-SK" sz="1650" b="1" dirty="0"/>
              <a:t>VR, VL, VF</a:t>
            </a:r>
            <a:r>
              <a:rPr lang="sk-SK" sz="1650" dirty="0"/>
              <a:t>) a hrudné (</a:t>
            </a:r>
            <a:r>
              <a:rPr lang="sk-SK" sz="1650" b="1" dirty="0"/>
              <a:t>V1–V6</a:t>
            </a:r>
            <a:r>
              <a:rPr lang="sk-SK" sz="1650" dirty="0"/>
              <a:t>) zvody. Signál z končatinových </a:t>
            </a:r>
            <a:r>
              <a:rPr lang="sk-SK" sz="1650" dirty="0" err="1"/>
              <a:t>unipolárnych</a:t>
            </a:r>
            <a:r>
              <a:rPr lang="sk-SK" sz="1650" dirty="0"/>
              <a:t> zvodov je možné zosilniť odpojením aktívnej elektródy. Meria sa potenciál medzi odpojenou a dvoma zvyšnými elektródami. Nazývajú sa zväčšené (</a:t>
            </a:r>
            <a:r>
              <a:rPr lang="sk-SK" sz="1650" dirty="0" err="1"/>
              <a:t>augmented</a:t>
            </a:r>
            <a:r>
              <a:rPr lang="sk-SK" sz="1650" dirty="0"/>
              <a:t>) </a:t>
            </a:r>
            <a:r>
              <a:rPr lang="sk-SK" sz="1650" dirty="0" err="1"/>
              <a:t>Goldbergerove</a:t>
            </a:r>
            <a:r>
              <a:rPr lang="sk-SK" sz="1650" dirty="0"/>
              <a:t> zvody (</a:t>
            </a:r>
            <a:r>
              <a:rPr lang="sk-SK" sz="1650" b="1" dirty="0" err="1"/>
              <a:t>aVR</a:t>
            </a:r>
            <a:r>
              <a:rPr lang="sk-SK" sz="1650" b="1" dirty="0"/>
              <a:t>, </a:t>
            </a:r>
            <a:r>
              <a:rPr lang="sk-SK" sz="1650" b="1" dirty="0" err="1"/>
              <a:t>aVL</a:t>
            </a:r>
            <a:r>
              <a:rPr lang="sk-SK" sz="1650" b="1" dirty="0"/>
              <a:t>, </a:t>
            </a:r>
            <a:r>
              <a:rPr lang="sk-SK" sz="1650" b="1" dirty="0" err="1"/>
              <a:t>aVF</a:t>
            </a:r>
            <a:r>
              <a:rPr lang="sk-SK" sz="1650" dirty="0"/>
              <a:t>).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sk-SK" sz="1650" dirty="0"/>
              <a:t>Najbežnejší EKG záznam súčasnosti je 12-zvodový.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sk-SK" sz="1650" dirty="0"/>
              <a:t>Za špeciálnych okolností je možné použiť aj ďalšie zvody (napr. </a:t>
            </a:r>
            <a:r>
              <a:rPr lang="sk-SK" sz="1650" dirty="0" err="1"/>
              <a:t>ezofagiálne</a:t>
            </a:r>
            <a:r>
              <a:rPr lang="sk-SK" sz="1650" dirty="0"/>
              <a:t>).</a:t>
            </a:r>
          </a:p>
        </p:txBody>
      </p:sp>
      <p:pic>
        <p:nvPicPr>
          <p:cNvPr id="1026" name="Picture 2" descr="Холтеровское (суточное) мониторирование ЭКГ, АД">
            <a:extLst>
              <a:ext uri="{FF2B5EF4-FFF2-40B4-BE49-F238E27FC236}">
                <a16:creationId xmlns:a16="http://schemas.microsoft.com/office/drawing/2014/main" id="{FE2C2CC5-7B04-4FCB-B6F3-A9695F6BC9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8652" y="5337313"/>
            <a:ext cx="1922408" cy="1465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DBBA555-5E77-421A-9617-A1516DC5E3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30"/>
          <a:stretch/>
        </p:blipFill>
        <p:spPr bwMode="auto">
          <a:xfrm>
            <a:off x="9203634" y="-36000"/>
            <a:ext cx="2988365" cy="2452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26626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57" y="85008"/>
            <a:ext cx="10058400" cy="1260000"/>
          </a:xfrm>
        </p:spPr>
        <p:txBody>
          <a:bodyPr>
            <a:noAutofit/>
          </a:bodyPr>
          <a:lstStyle/>
          <a:p>
            <a:r>
              <a:rPr lang="sk-SK" sz="4000" dirty="0"/>
              <a:t>EKG – základná krivka</a:t>
            </a:r>
          </a:p>
        </p:txBody>
      </p:sp>
      <p:sp>
        <p:nvSpPr>
          <p:cNvPr id="18" name="BlokTextu 17">
            <a:extLst>
              <a:ext uri="{FF2B5EF4-FFF2-40B4-BE49-F238E27FC236}">
                <a16:creationId xmlns:a16="http://schemas.microsoft.com/office/drawing/2014/main" id="{F5361156-005D-4485-B701-C9FBC52F5FD7}"/>
              </a:ext>
            </a:extLst>
          </p:cNvPr>
          <p:cNvSpPr txBox="1"/>
          <p:nvPr/>
        </p:nvSpPr>
        <p:spPr>
          <a:xfrm>
            <a:off x="6872569" y="1045967"/>
            <a:ext cx="5143764" cy="6130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1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sk-SK" altLang="sk-SK" sz="1800" b="1" dirty="0">
                <a:solidFill>
                  <a:srgbClr val="005DE6"/>
                </a:solidFill>
              </a:rPr>
              <a:t>vlny</a:t>
            </a:r>
            <a:r>
              <a:rPr lang="sk-SK" altLang="sk-SK" sz="1800" dirty="0"/>
              <a:t> (pomalé, oblé): </a:t>
            </a:r>
          </a:p>
          <a:p>
            <a:pPr marL="742950" lvl="1" indent="-285750">
              <a:lnSpc>
                <a:spcPct val="11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sk-SK" altLang="sk-SK" dirty="0"/>
              <a:t>P </a:t>
            </a:r>
          </a:p>
          <a:p>
            <a:pPr marL="742950" lvl="1" indent="-285750">
              <a:lnSpc>
                <a:spcPct val="11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sk-SK" altLang="sk-SK" dirty="0"/>
              <a:t>T</a:t>
            </a:r>
          </a:p>
          <a:p>
            <a:pPr marL="742950" lvl="1" indent="-285750">
              <a:lnSpc>
                <a:spcPct val="11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sk-SK" altLang="sk-SK" dirty="0"/>
              <a:t>U</a:t>
            </a:r>
          </a:p>
          <a:p>
            <a:pPr marL="285750" indent="-285750">
              <a:lnSpc>
                <a:spcPct val="11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sk-SK" altLang="sk-SK" sz="1800" b="1" dirty="0">
                <a:solidFill>
                  <a:srgbClr val="005DE6"/>
                </a:solidFill>
              </a:rPr>
              <a:t>kmity</a:t>
            </a:r>
            <a:r>
              <a:rPr lang="sk-SK" altLang="sk-SK" sz="1800" dirty="0"/>
              <a:t> alebo oscilácie (rýchle, ostré): </a:t>
            </a:r>
          </a:p>
          <a:p>
            <a:pPr marL="742950" lvl="1" indent="-285750">
              <a:lnSpc>
                <a:spcPct val="11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sk-SK" altLang="sk-SK" dirty="0"/>
              <a:t>Q</a:t>
            </a:r>
          </a:p>
          <a:p>
            <a:pPr marL="742950" lvl="1" indent="-285750">
              <a:lnSpc>
                <a:spcPct val="11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sk-SK" altLang="sk-SK" dirty="0"/>
              <a:t>R</a:t>
            </a:r>
          </a:p>
          <a:p>
            <a:pPr marL="742950" lvl="1" indent="-285750">
              <a:lnSpc>
                <a:spcPct val="11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sk-SK" altLang="sk-SK" dirty="0"/>
              <a:t>S</a:t>
            </a:r>
          </a:p>
          <a:p>
            <a:pPr marL="285750" indent="-285750">
              <a:lnSpc>
                <a:spcPct val="11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sk-SK" sz="1800" b="1" dirty="0">
                <a:solidFill>
                  <a:srgbClr val="005DE6"/>
                </a:solidFill>
              </a:rPr>
              <a:t>segmenty</a:t>
            </a:r>
            <a:r>
              <a:rPr lang="sk-SK" sz="1800" dirty="0"/>
              <a:t> (krátke): </a:t>
            </a:r>
          </a:p>
          <a:p>
            <a:pPr marL="742950" lvl="1" indent="-285750">
              <a:lnSpc>
                <a:spcPct val="11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sk-SK" dirty="0"/>
              <a:t>PQ (PR ak nie je prítomná Q oscilácia)</a:t>
            </a:r>
          </a:p>
          <a:p>
            <a:pPr marL="742950" lvl="1" indent="-285750">
              <a:lnSpc>
                <a:spcPct val="11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sk-SK" dirty="0"/>
              <a:t>ST</a:t>
            </a:r>
          </a:p>
          <a:p>
            <a:pPr marL="285750" indent="-285750">
              <a:lnSpc>
                <a:spcPct val="11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sk-SK" sz="1800" b="1" dirty="0">
                <a:solidFill>
                  <a:srgbClr val="005DE6"/>
                </a:solidFill>
              </a:rPr>
              <a:t>intervaly</a:t>
            </a:r>
            <a:r>
              <a:rPr lang="sk-SK" sz="1800" dirty="0"/>
              <a:t> (dlhé): </a:t>
            </a:r>
          </a:p>
          <a:p>
            <a:pPr marL="742950" lvl="1" indent="-285750">
              <a:lnSpc>
                <a:spcPct val="11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sk-SK" dirty="0"/>
              <a:t>PQ (alebo PR)</a:t>
            </a:r>
          </a:p>
          <a:p>
            <a:pPr marL="742950" lvl="1" indent="-285750">
              <a:lnSpc>
                <a:spcPct val="11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sk-SK" dirty="0"/>
              <a:t>QT</a:t>
            </a:r>
          </a:p>
          <a:p>
            <a:pPr marL="742950" lvl="1" indent="-285750">
              <a:lnSpc>
                <a:spcPct val="11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sk-SK" dirty="0"/>
              <a:t>TP</a:t>
            </a:r>
          </a:p>
          <a:p>
            <a:pPr marL="742950" lvl="1" indent="-285750">
              <a:lnSpc>
                <a:spcPct val="11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sk-SK" dirty="0"/>
              <a:t>QRS</a:t>
            </a:r>
          </a:p>
          <a:p>
            <a:pPr marL="285750" indent="-285750">
              <a:lnSpc>
                <a:spcPct val="11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altLang="sk-SK" sz="1800" b="1" dirty="0" err="1">
                <a:solidFill>
                  <a:srgbClr val="7EC234"/>
                </a:solidFill>
              </a:rPr>
              <a:t>i</a:t>
            </a:r>
            <a:r>
              <a:rPr lang="sk-SK" altLang="sk-SK" sz="1800" b="1" dirty="0">
                <a:solidFill>
                  <a:srgbClr val="7EC234"/>
                </a:solidFill>
              </a:rPr>
              <a:t>z</a:t>
            </a:r>
            <a:r>
              <a:rPr lang="en-US" altLang="sk-SK" sz="1800" b="1" dirty="0" err="1">
                <a:solidFill>
                  <a:srgbClr val="7EC234"/>
                </a:solidFill>
              </a:rPr>
              <a:t>oele</a:t>
            </a:r>
            <a:r>
              <a:rPr lang="sk-SK" altLang="sk-SK" sz="1800" b="1" dirty="0">
                <a:solidFill>
                  <a:srgbClr val="7EC234"/>
                </a:solidFill>
              </a:rPr>
              <a:t>k</a:t>
            </a:r>
            <a:r>
              <a:rPr lang="en-US" altLang="sk-SK" sz="1800" b="1" dirty="0" err="1">
                <a:solidFill>
                  <a:srgbClr val="7EC234"/>
                </a:solidFill>
              </a:rPr>
              <a:t>tric</a:t>
            </a:r>
            <a:r>
              <a:rPr lang="sk-SK" altLang="sk-SK" sz="1800" b="1" dirty="0">
                <a:solidFill>
                  <a:srgbClr val="7EC234"/>
                </a:solidFill>
              </a:rPr>
              <a:t>ká</a:t>
            </a:r>
            <a:r>
              <a:rPr lang="en-US" altLang="sk-SK" sz="1800" b="1" dirty="0">
                <a:solidFill>
                  <a:srgbClr val="7EC234"/>
                </a:solidFill>
              </a:rPr>
              <a:t> l</a:t>
            </a:r>
            <a:r>
              <a:rPr lang="sk-SK" altLang="sk-SK" sz="1800" b="1" dirty="0">
                <a:solidFill>
                  <a:srgbClr val="7EC234"/>
                </a:solidFill>
              </a:rPr>
              <a:t>í</a:t>
            </a:r>
            <a:r>
              <a:rPr lang="en-US" altLang="sk-SK" sz="1800" b="1" dirty="0">
                <a:solidFill>
                  <a:srgbClr val="7EC234"/>
                </a:solidFill>
              </a:rPr>
              <a:t>n</a:t>
            </a:r>
            <a:r>
              <a:rPr lang="sk-SK" altLang="sk-SK" sz="1800" b="1" dirty="0" err="1">
                <a:solidFill>
                  <a:srgbClr val="7EC234"/>
                </a:solidFill>
              </a:rPr>
              <a:t>ia</a:t>
            </a:r>
            <a:r>
              <a:rPr lang="sk-SK" altLang="sk-SK" sz="1800" b="1" dirty="0">
                <a:solidFill>
                  <a:srgbClr val="7EC234"/>
                </a:solidFill>
              </a:rPr>
              <a:t>:</a:t>
            </a:r>
            <a:r>
              <a:rPr lang="sk-SK" altLang="sk-SK" sz="1800" b="1" dirty="0">
                <a:solidFill>
                  <a:srgbClr val="92D050"/>
                </a:solidFill>
              </a:rPr>
              <a:t> </a:t>
            </a:r>
            <a:r>
              <a:rPr lang="sk-SK" altLang="sk-SK" sz="1800" dirty="0"/>
              <a:t>(kmity a vlny pod čiarou sa považujú za negatívne, nad pozitívne)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endParaRPr lang="sk-SK" sz="1800" dirty="0"/>
          </a:p>
          <a:p>
            <a:pPr>
              <a:buClr>
                <a:schemeClr val="accent1">
                  <a:lumMod val="75000"/>
                </a:schemeClr>
              </a:buClr>
            </a:pPr>
            <a:endParaRPr lang="sk-SK" dirty="0"/>
          </a:p>
        </p:txBody>
      </p:sp>
      <p:grpSp>
        <p:nvGrpSpPr>
          <p:cNvPr id="26" name="Skupina 25">
            <a:extLst>
              <a:ext uri="{FF2B5EF4-FFF2-40B4-BE49-F238E27FC236}">
                <a16:creationId xmlns:a16="http://schemas.microsoft.com/office/drawing/2014/main" id="{6EEBC17A-D0B6-44CD-9561-79BB83EC6269}"/>
              </a:ext>
            </a:extLst>
          </p:cNvPr>
          <p:cNvGrpSpPr/>
          <p:nvPr/>
        </p:nvGrpSpPr>
        <p:grpSpPr>
          <a:xfrm>
            <a:off x="175667" y="1267016"/>
            <a:ext cx="6559430" cy="5344176"/>
            <a:chOff x="283221" y="1592581"/>
            <a:chExt cx="5749601" cy="4543425"/>
          </a:xfrm>
        </p:grpSpPr>
        <p:pic>
          <p:nvPicPr>
            <p:cNvPr id="20" name="Obrázok 19">
              <a:extLst>
                <a:ext uri="{FF2B5EF4-FFF2-40B4-BE49-F238E27FC236}">
                  <a16:creationId xmlns:a16="http://schemas.microsoft.com/office/drawing/2014/main" id="{610599A5-84AD-4F93-9ED9-1B5EC5925F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6397" y="1592581"/>
              <a:ext cx="5686425" cy="4543425"/>
            </a:xfrm>
            <a:prstGeom prst="rect">
              <a:avLst/>
            </a:prstGeom>
          </p:spPr>
        </p:pic>
        <p:cxnSp>
          <p:nvCxnSpPr>
            <p:cNvPr id="5" name="Rovná spojnica 4">
              <a:extLst>
                <a:ext uri="{FF2B5EF4-FFF2-40B4-BE49-F238E27FC236}">
                  <a16:creationId xmlns:a16="http://schemas.microsoft.com/office/drawing/2014/main" id="{7AD5D408-A1C8-4358-AEA2-DD28221403BD}"/>
                </a:ext>
              </a:extLst>
            </p:cNvPr>
            <p:cNvCxnSpPr>
              <a:cxnSpLocks/>
            </p:cNvCxnSpPr>
            <p:nvPr/>
          </p:nvCxnSpPr>
          <p:spPr>
            <a:xfrm>
              <a:off x="283221" y="4524785"/>
              <a:ext cx="5749601" cy="0"/>
            </a:xfrm>
            <a:prstGeom prst="line">
              <a:avLst/>
            </a:prstGeom>
            <a:ln w="381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BlokTextu 23">
              <a:extLst>
                <a:ext uri="{FF2B5EF4-FFF2-40B4-BE49-F238E27FC236}">
                  <a16:creationId xmlns:a16="http://schemas.microsoft.com/office/drawing/2014/main" id="{B913685D-E9F2-468D-9040-A5C03DB51421}"/>
                </a:ext>
              </a:extLst>
            </p:cNvPr>
            <p:cNvSpPr txBox="1"/>
            <p:nvPr/>
          </p:nvSpPr>
          <p:spPr>
            <a:xfrm>
              <a:off x="2175247" y="3114107"/>
              <a:ext cx="196478" cy="19412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sk-SK" sz="1200" b="1" dirty="0">
                  <a:solidFill>
                    <a:srgbClr val="FF0000"/>
                  </a:solidFill>
                </a:rPr>
                <a:t>Q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16885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57" y="0"/>
            <a:ext cx="10058400" cy="1242635"/>
          </a:xfrm>
        </p:spPr>
        <p:txBody>
          <a:bodyPr>
            <a:noAutofit/>
          </a:bodyPr>
          <a:lstStyle/>
          <a:p>
            <a:r>
              <a:rPr lang="sk-SK" sz="4000" dirty="0"/>
              <a:t>EKG</a:t>
            </a:r>
          </a:p>
        </p:txBody>
      </p:sp>
      <p:grpSp>
        <p:nvGrpSpPr>
          <p:cNvPr id="27" name="Skupina 26">
            <a:extLst>
              <a:ext uri="{FF2B5EF4-FFF2-40B4-BE49-F238E27FC236}">
                <a16:creationId xmlns:a16="http://schemas.microsoft.com/office/drawing/2014/main" id="{87AC4D77-7C60-480B-87AC-7BEA44E4A7C9}"/>
              </a:ext>
            </a:extLst>
          </p:cNvPr>
          <p:cNvGrpSpPr/>
          <p:nvPr/>
        </p:nvGrpSpPr>
        <p:grpSpPr>
          <a:xfrm>
            <a:off x="108155" y="943897"/>
            <a:ext cx="7354529" cy="5825086"/>
            <a:chOff x="1286550" y="1502725"/>
            <a:chExt cx="6319733" cy="4894920"/>
          </a:xfrm>
        </p:grpSpPr>
        <p:pic>
          <p:nvPicPr>
            <p:cNvPr id="2052" name="Picture 4" descr="Elektrokardiografie – WikiSkripta">
              <a:extLst>
                <a:ext uri="{FF2B5EF4-FFF2-40B4-BE49-F238E27FC236}">
                  <a16:creationId xmlns:a16="http://schemas.microsoft.com/office/drawing/2014/main" id="{B63F5D97-2E09-4B2F-955D-1D95374C48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6550" y="1502725"/>
              <a:ext cx="6319733" cy="48949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BlokTextu 25">
              <a:extLst>
                <a:ext uri="{FF2B5EF4-FFF2-40B4-BE49-F238E27FC236}">
                  <a16:creationId xmlns:a16="http://schemas.microsoft.com/office/drawing/2014/main" id="{C4568250-3F71-4281-B9BD-BF4DB4C56AD8}"/>
                </a:ext>
              </a:extLst>
            </p:cNvPr>
            <p:cNvSpPr txBox="1"/>
            <p:nvPr/>
          </p:nvSpPr>
          <p:spPr>
            <a:xfrm>
              <a:off x="2880360" y="2613660"/>
              <a:ext cx="1280160" cy="411257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66FF33"/>
              </a:solidFill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sk-SK" sz="1100" dirty="0"/>
                <a:t>Depolarizácia predsiení z SA uzla</a:t>
              </a:r>
            </a:p>
          </p:txBody>
        </p:sp>
        <p:sp>
          <p:nvSpPr>
            <p:cNvPr id="29" name="BlokTextu 28">
              <a:extLst>
                <a:ext uri="{FF2B5EF4-FFF2-40B4-BE49-F238E27FC236}">
                  <a16:creationId xmlns:a16="http://schemas.microsoft.com/office/drawing/2014/main" id="{B5AC8A54-52BC-48CE-A56E-4A8DD9C2A3F4}"/>
                </a:ext>
              </a:extLst>
            </p:cNvPr>
            <p:cNvSpPr txBox="1"/>
            <p:nvPr/>
          </p:nvSpPr>
          <p:spPr>
            <a:xfrm>
              <a:off x="5989320" y="2613660"/>
              <a:ext cx="1280160" cy="411257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66FF33"/>
              </a:solidFill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sk-SK" sz="1100" dirty="0"/>
                <a:t>Depolarizácia komôr (fáza plató)</a:t>
              </a:r>
            </a:p>
          </p:txBody>
        </p:sp>
        <p:sp>
          <p:nvSpPr>
            <p:cNvPr id="30" name="BlokTextu 29">
              <a:extLst>
                <a:ext uri="{FF2B5EF4-FFF2-40B4-BE49-F238E27FC236}">
                  <a16:creationId xmlns:a16="http://schemas.microsoft.com/office/drawing/2014/main" id="{30D4F690-F1F3-473A-AAB5-DAB7AE216256}"/>
                </a:ext>
              </a:extLst>
            </p:cNvPr>
            <p:cNvSpPr txBox="1"/>
            <p:nvPr/>
          </p:nvSpPr>
          <p:spPr>
            <a:xfrm>
              <a:off x="2670810" y="4130747"/>
              <a:ext cx="1699260" cy="58053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66FF33"/>
              </a:solidFill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sk-SK" sz="1100" dirty="0"/>
                <a:t>Ukončená depolarizácia predsiení, spomalenie impulzu v AV</a:t>
              </a:r>
            </a:p>
          </p:txBody>
        </p:sp>
        <p:sp>
          <p:nvSpPr>
            <p:cNvPr id="31" name="BlokTextu 30">
              <a:extLst>
                <a:ext uri="{FF2B5EF4-FFF2-40B4-BE49-F238E27FC236}">
                  <a16:creationId xmlns:a16="http://schemas.microsoft.com/office/drawing/2014/main" id="{009A006C-004A-49AF-98AF-1182C6CD7C07}"/>
                </a:ext>
              </a:extLst>
            </p:cNvPr>
            <p:cNvSpPr txBox="1"/>
            <p:nvPr/>
          </p:nvSpPr>
          <p:spPr>
            <a:xfrm>
              <a:off x="2667000" y="5776509"/>
              <a:ext cx="1699260" cy="42352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66FF33"/>
              </a:solidFill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sk-SK" sz="1100" dirty="0"/>
                <a:t>Depolarizácia komôr spolu s repolarizáciou predsiení</a:t>
              </a:r>
            </a:p>
          </p:txBody>
        </p:sp>
        <p:sp>
          <p:nvSpPr>
            <p:cNvPr id="32" name="BlokTextu 31">
              <a:extLst>
                <a:ext uri="{FF2B5EF4-FFF2-40B4-BE49-F238E27FC236}">
                  <a16:creationId xmlns:a16="http://schemas.microsoft.com/office/drawing/2014/main" id="{9A32D65E-7730-41EA-992B-2DDF560362FB}"/>
                </a:ext>
              </a:extLst>
            </p:cNvPr>
            <p:cNvSpPr txBox="1"/>
            <p:nvPr/>
          </p:nvSpPr>
          <p:spPr>
            <a:xfrm>
              <a:off x="5966459" y="4202840"/>
              <a:ext cx="1280160" cy="3932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66FF33"/>
              </a:solidFill>
            </a:ln>
          </p:spPr>
          <p:txBody>
            <a:bodyPr wrap="square" lIns="36000" tIns="36000" rIns="36000" bIns="36000" rtlCol="0" anchor="ctr">
              <a:spAutoFit/>
            </a:bodyPr>
            <a:lstStyle/>
            <a:p>
              <a:pPr algn="ctr"/>
              <a:r>
                <a:rPr lang="sk-SK" sz="1100" dirty="0"/>
                <a:t>Repolarizácia komôr</a:t>
              </a:r>
            </a:p>
          </p:txBody>
        </p:sp>
        <p:sp>
          <p:nvSpPr>
            <p:cNvPr id="33" name="BlokTextu 32">
              <a:extLst>
                <a:ext uri="{FF2B5EF4-FFF2-40B4-BE49-F238E27FC236}">
                  <a16:creationId xmlns:a16="http://schemas.microsoft.com/office/drawing/2014/main" id="{CE5F1A70-146B-49E5-BFFE-3D8107CB6448}"/>
                </a:ext>
              </a:extLst>
            </p:cNvPr>
            <p:cNvSpPr txBox="1"/>
            <p:nvPr/>
          </p:nvSpPr>
          <p:spPr>
            <a:xfrm>
              <a:off x="5928360" y="5776511"/>
              <a:ext cx="1356360" cy="411257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66FF33"/>
              </a:solidFill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sk-SK" sz="1100" dirty="0"/>
                <a:t>Ukončená repolarizácia komôr</a:t>
              </a:r>
            </a:p>
          </p:txBody>
        </p:sp>
      </p:grpSp>
      <p:sp>
        <p:nvSpPr>
          <p:cNvPr id="3" name="BlokTextu 2">
            <a:extLst>
              <a:ext uri="{FF2B5EF4-FFF2-40B4-BE49-F238E27FC236}">
                <a16:creationId xmlns:a16="http://schemas.microsoft.com/office/drawing/2014/main" id="{CBAF239D-B6F7-4820-A85D-AD8197DD79B2}"/>
              </a:ext>
            </a:extLst>
          </p:cNvPr>
          <p:cNvSpPr txBox="1"/>
          <p:nvPr/>
        </p:nvSpPr>
        <p:spPr>
          <a:xfrm>
            <a:off x="7307108" y="1233680"/>
            <a:ext cx="4661013" cy="5555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1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sk-SK" b="1" dirty="0">
                <a:solidFill>
                  <a:srgbClr val="0000FF"/>
                </a:solidFill>
              </a:rPr>
              <a:t>vlna P: </a:t>
            </a:r>
            <a:r>
              <a:rPr lang="sk-SK" dirty="0"/>
              <a:t>depolarizácia predsiení </a:t>
            </a:r>
            <a:r>
              <a:rPr lang="sk-SK" b="1" dirty="0"/>
              <a:t>(0,08 – 0,11 s)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sk-SK" b="1" dirty="0">
                <a:solidFill>
                  <a:srgbClr val="0000FF"/>
                </a:solidFill>
                <a:ea typeface="Calibri" panose="020F0502020204030204" pitchFamily="34" charset="0"/>
              </a:rPr>
              <a:t>PQ segment: </a:t>
            </a:r>
            <a:r>
              <a:rPr lang="sk-SK" dirty="0"/>
              <a:t>prevod vzruchu z predsiení na komory </a:t>
            </a:r>
            <a:r>
              <a:rPr lang="sk-SK" b="1" dirty="0"/>
              <a:t>(0,12 – 0,2 s)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sk-SK" b="1" dirty="0">
                <a:solidFill>
                  <a:srgbClr val="0000FF"/>
                </a:solidFill>
                <a:ea typeface="Calibri" panose="020F0502020204030204" pitchFamily="34" charset="0"/>
              </a:rPr>
              <a:t>QRS komplex:</a:t>
            </a:r>
            <a:r>
              <a:rPr lang="sk-SK" b="1" dirty="0">
                <a:ea typeface="Calibri" panose="020F0502020204030204" pitchFamily="34" charset="0"/>
              </a:rPr>
              <a:t> </a:t>
            </a:r>
            <a:r>
              <a:rPr lang="sk-SK" dirty="0"/>
              <a:t>depolarizácia komôr </a:t>
            </a:r>
          </a:p>
          <a:p>
            <a:pPr marL="266700">
              <a:lnSpc>
                <a:spcPct val="11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</a:pPr>
            <a:r>
              <a:rPr lang="sk-SK" b="1" dirty="0"/>
              <a:t>(0,05 – 0,1 s)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sk-SK" b="1" dirty="0">
                <a:solidFill>
                  <a:srgbClr val="0000FF"/>
                </a:solidFill>
              </a:rPr>
              <a:t>interval QT:</a:t>
            </a:r>
            <a:r>
              <a:rPr lang="sk-SK" b="1" dirty="0">
                <a:ea typeface="Calibri" panose="020F0502020204030204" pitchFamily="34" charset="0"/>
              </a:rPr>
              <a:t> </a:t>
            </a:r>
            <a:r>
              <a:rPr lang="sk-SK" dirty="0"/>
              <a:t>depolarizácia + repolarizácia komôr </a:t>
            </a:r>
            <a:r>
              <a:rPr lang="sk-SK" b="1" dirty="0"/>
              <a:t>(0,35 – 0,44 s)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sk-SK" b="1" dirty="0">
                <a:solidFill>
                  <a:srgbClr val="0000FF"/>
                </a:solidFill>
              </a:rPr>
              <a:t>ST segment:</a:t>
            </a:r>
            <a:r>
              <a:rPr lang="sk-SK" b="1" dirty="0">
                <a:solidFill>
                  <a:srgbClr val="0000FF"/>
                </a:solidFill>
                <a:ea typeface="Calibri" panose="020F0502020204030204" pitchFamily="34" charset="0"/>
              </a:rPr>
              <a:t> </a:t>
            </a:r>
            <a:r>
              <a:rPr lang="sk-SK" dirty="0"/>
              <a:t>predstavuje neprítomnosť el. aktivity v komorách </a:t>
            </a:r>
            <a:r>
              <a:rPr lang="sk-SK" b="1" dirty="0"/>
              <a:t>(0,12 s)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sk-SK" b="1" dirty="0">
                <a:solidFill>
                  <a:srgbClr val="0000FF"/>
                </a:solidFill>
              </a:rPr>
              <a:t>Vlna T:</a:t>
            </a:r>
            <a:r>
              <a:rPr lang="sk-SK" b="1" dirty="0">
                <a:solidFill>
                  <a:srgbClr val="0000FF"/>
                </a:solidFill>
                <a:ea typeface="Calibri" panose="020F0502020204030204" pitchFamily="34" charset="0"/>
              </a:rPr>
              <a:t> </a:t>
            </a:r>
            <a:r>
              <a:rPr lang="sk-SK" dirty="0"/>
              <a:t>repolarizácia  komôr </a:t>
            </a:r>
            <a:r>
              <a:rPr lang="sk-SK" b="1" dirty="0"/>
              <a:t>(0,16 s)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sk-SK" b="1" dirty="0">
                <a:solidFill>
                  <a:srgbClr val="0000FF"/>
                </a:solidFill>
              </a:rPr>
              <a:t>Vlna U:</a:t>
            </a:r>
            <a:r>
              <a:rPr lang="sk-SK" b="1" dirty="0">
                <a:solidFill>
                  <a:srgbClr val="0000FF"/>
                </a:solidFill>
                <a:ea typeface="Calibri" panose="020F0502020204030204" pitchFamily="34" charset="0"/>
              </a:rPr>
              <a:t> </a:t>
            </a:r>
            <a:r>
              <a:rPr lang="sk-SK" dirty="0"/>
              <a:t>pravdepodobne ide o oneskorenú </a:t>
            </a:r>
            <a:r>
              <a:rPr lang="sk-SK" dirty="0" err="1"/>
              <a:t>repolarizáciu</a:t>
            </a:r>
            <a:r>
              <a:rPr lang="sk-SK" dirty="0"/>
              <a:t> komorového </a:t>
            </a:r>
            <a:r>
              <a:rPr lang="sk-SK" dirty="0" err="1"/>
              <a:t>septa</a:t>
            </a:r>
            <a:r>
              <a:rPr lang="sk-SK" dirty="0"/>
              <a:t> (nie je vždy prítomná, objavuje sa napr. pri </a:t>
            </a:r>
            <a:r>
              <a:rPr lang="sk-SK" dirty="0" err="1"/>
              <a:t>hypokalémii</a:t>
            </a:r>
            <a:r>
              <a:rPr lang="sk-SK" dirty="0"/>
              <a:t>)</a:t>
            </a:r>
          </a:p>
          <a:p>
            <a:pPr>
              <a:buClr>
                <a:schemeClr val="accent1">
                  <a:lumMod val="75000"/>
                </a:schemeClr>
              </a:buClr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7247861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57" y="144000"/>
            <a:ext cx="10058400" cy="1260000"/>
          </a:xfrm>
        </p:spPr>
        <p:txBody>
          <a:bodyPr>
            <a:noAutofit/>
          </a:bodyPr>
          <a:lstStyle/>
          <a:p>
            <a:r>
              <a:rPr lang="sk-SK" sz="4000" dirty="0"/>
              <a:t>UHF-EKG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D162166-A498-4070-ADBE-52BC082D1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767" y="1163782"/>
            <a:ext cx="10485988" cy="5310348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sk-SK" sz="1800" b="1" dirty="0" err="1">
                <a:solidFill>
                  <a:srgbClr val="005DE6"/>
                </a:solidFill>
              </a:rPr>
              <a:t>Ultra-High-Frequency</a:t>
            </a:r>
            <a:r>
              <a:rPr lang="sk-SK" sz="1800" b="1" dirty="0">
                <a:solidFill>
                  <a:srgbClr val="005DE6"/>
                </a:solidFill>
              </a:rPr>
              <a:t> </a:t>
            </a:r>
            <a:r>
              <a:rPr lang="sk-SK" sz="1800" b="1" dirty="0" err="1">
                <a:solidFill>
                  <a:srgbClr val="005DE6"/>
                </a:solidFill>
              </a:rPr>
              <a:t>Electrocardiography</a:t>
            </a:r>
            <a:r>
              <a:rPr lang="sk-SK" sz="1800" dirty="0">
                <a:solidFill>
                  <a:srgbClr val="005DE6"/>
                </a:solidFill>
              </a:rPr>
              <a:t> </a:t>
            </a:r>
            <a:r>
              <a:rPr lang="sk-SK" sz="1800" dirty="0"/>
              <a:t>je pokročilý spôsob analýzy EKG signálu, pri ktorom sa hodnotí jeho vysokofrekvenčná zložka (150 – 1000 Hz, najmä QRS). Bežne je slabá a odfiltruje sa ako šum. UHF-EKG využíva citlivé zosilňovače a filtre. UHF-EKG dokáže odhaliť </a:t>
            </a:r>
            <a:r>
              <a:rPr lang="sk-SK" sz="1800" dirty="0" err="1"/>
              <a:t>mikrodetaily</a:t>
            </a:r>
            <a:r>
              <a:rPr lang="sk-SK" sz="1800" dirty="0"/>
              <a:t> šírenia depolarizácie, ktoré v klasickom EKG zaniknú. Preto sa používa najmä vo výskume a moderných kardiologických centrách, postupne prechádza na kliniky.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sk-SK" sz="1800" dirty="0"/>
              <a:t>Môže </a:t>
            </a:r>
            <a:r>
              <a:rPr lang="sk-SK" sz="1800" b="1" dirty="0"/>
              <a:t>pomôcť </a:t>
            </a:r>
            <a:r>
              <a:rPr lang="sk-SK" sz="1800" dirty="0"/>
              <a:t>napríklad pri: skoršom odhalení porúch vedenia vzruchu v komorách, presnejšom hodnotení </a:t>
            </a:r>
            <a:r>
              <a:rPr lang="sk-SK" sz="1800" dirty="0" err="1"/>
              <a:t>dyssynchronie</a:t>
            </a:r>
            <a:r>
              <a:rPr lang="sk-SK" sz="1800" dirty="0"/>
              <a:t> komôr (výbere pacientov na </a:t>
            </a:r>
            <a:r>
              <a:rPr lang="sk-SK" sz="1800" dirty="0" err="1"/>
              <a:t>resynchronizačnú</a:t>
            </a:r>
            <a:r>
              <a:rPr lang="sk-SK" sz="1800" dirty="0"/>
              <a:t> liečbu), lepšej lokalizácii miest so spomaleným vedením pri arytmiách, výskume pri ochoreniach ako zlyhávanie srdca alebo blok </a:t>
            </a:r>
            <a:r>
              <a:rPr lang="sk-SK" sz="1800" dirty="0" err="1"/>
              <a:t>Tawarovho</a:t>
            </a:r>
            <a:r>
              <a:rPr lang="sk-SK" sz="1800" dirty="0"/>
              <a:t> ramienka.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sk-SK" sz="1800" b="1" dirty="0" err="1"/>
              <a:t>Resynchronizačná</a:t>
            </a:r>
            <a:r>
              <a:rPr lang="sk-SK" sz="1800" b="1" dirty="0"/>
              <a:t> liečba srdca (implantuje sa kardiostimulátor) </a:t>
            </a:r>
            <a:r>
              <a:rPr lang="sk-SK" sz="1800" dirty="0"/>
              <a:t>je špeciálny typ liečby pre pacientov so zlyhávaním srdca, pri ktorých sa komory kontrahujú nesynchronizovane. Cieľom liečby je znovu zosúladiť (</a:t>
            </a:r>
            <a:r>
              <a:rPr lang="sk-SK" sz="1800" dirty="0" err="1"/>
              <a:t>resynchronizovať</a:t>
            </a:r>
            <a:r>
              <a:rPr lang="sk-SK" sz="1800" dirty="0"/>
              <a:t>) sťahovanie komôr, aby srdce pumpovalo krv účinnejšie.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sk-SK" sz="1800" dirty="0"/>
              <a:t>Výsledkom je </a:t>
            </a:r>
            <a:r>
              <a:rPr lang="sk-SK" sz="1800" b="1" dirty="0"/>
              <a:t>časovo-priestorová (depolarizačná) mapa </a:t>
            </a:r>
            <a:r>
              <a:rPr lang="sk-SK" sz="1800" dirty="0"/>
              <a:t>aktivácie komôr.</a:t>
            </a:r>
          </a:p>
        </p:txBody>
      </p:sp>
    </p:spTree>
    <p:extLst>
      <p:ext uri="{BB962C8B-B14F-4D97-AF65-F5344CB8AC3E}">
        <p14:creationId xmlns:p14="http://schemas.microsoft.com/office/powerpoint/2010/main" val="17809360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57" y="144000"/>
            <a:ext cx="3552436" cy="712211"/>
          </a:xfrm>
        </p:spPr>
        <p:txBody>
          <a:bodyPr>
            <a:noAutofit/>
          </a:bodyPr>
          <a:lstStyle/>
          <a:p>
            <a:r>
              <a:rPr lang="sk-SK" sz="4000" dirty="0"/>
              <a:t>UHF-EKG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9853DF6-D6FE-43B3-D52C-F4DDAC6B13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9"/>
          <a:stretch/>
        </p:blipFill>
        <p:spPr bwMode="auto">
          <a:xfrm>
            <a:off x="5720825" y="0"/>
            <a:ext cx="646673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000CAC6-3040-7FAF-D9BD-4252904D02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646"/>
          <a:stretch/>
        </p:blipFill>
        <p:spPr bwMode="auto">
          <a:xfrm>
            <a:off x="135400" y="4094641"/>
            <a:ext cx="5477356" cy="267754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583FBFD9-8C90-295F-13A0-D273AEFB9D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16"/>
          <a:stretch/>
        </p:blipFill>
        <p:spPr bwMode="auto">
          <a:xfrm>
            <a:off x="135401" y="856211"/>
            <a:ext cx="5477356" cy="316361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143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56" y="144000"/>
            <a:ext cx="10607661" cy="1260000"/>
          </a:xfrm>
        </p:spPr>
        <p:txBody>
          <a:bodyPr>
            <a:noAutofit/>
          </a:bodyPr>
          <a:lstStyle/>
          <a:p>
            <a:r>
              <a:rPr lang="sk-SK" sz="4000" dirty="0"/>
              <a:t>Elektrická os srdca (</a:t>
            </a:r>
            <a:r>
              <a:rPr lang="sk-SK" sz="4000" dirty="0" err="1"/>
              <a:t>vektokardiografia</a:t>
            </a:r>
            <a:r>
              <a:rPr lang="sk-SK" sz="4000" dirty="0"/>
              <a:t>)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D162166-A498-4070-ADBE-52BC082D1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909" y="1296000"/>
            <a:ext cx="10986156" cy="4569977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sk-SK" b="1" dirty="0">
                <a:solidFill>
                  <a:srgbClr val="005DE6"/>
                </a:solidFill>
              </a:rPr>
              <a:t>Elektrická os srdca </a:t>
            </a:r>
            <a:r>
              <a:rPr lang="sk-SK" dirty="0"/>
              <a:t>reprezentuje smer vektora, ktorý je sumárom všetkých vektorov počas depolarizácie </a:t>
            </a:r>
            <a:r>
              <a:rPr lang="sk-SK" b="1" dirty="0"/>
              <a:t>svaloviny komôr </a:t>
            </a:r>
            <a:r>
              <a:rPr lang="sk-SK" dirty="0"/>
              <a:t>(vo frontálnej rovine).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sk-SK" dirty="0"/>
              <a:t>Vzniká ako súčet mikroskopických elektrických dipólov z jednotlivých </a:t>
            </a:r>
            <a:r>
              <a:rPr lang="sk-SK" dirty="0" err="1"/>
              <a:t>kardiomyocytov</a:t>
            </a:r>
            <a:r>
              <a:rPr lang="sk-SK" dirty="0"/>
              <a:t>.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sk-SK" dirty="0"/>
              <a:t>Za normálnych okolností smeruje sprava zhora doľava nadol. </a:t>
            </a:r>
            <a:r>
              <a:rPr lang="sk-SK" b="1" dirty="0"/>
              <a:t>Môže </a:t>
            </a:r>
            <a:r>
              <a:rPr lang="sk-SK" dirty="0"/>
              <a:t>byť totožná s anatomickou osou.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sk-SK" dirty="0"/>
              <a:t>Odčítava sa 										       od </a:t>
            </a:r>
            <a:r>
              <a:rPr lang="sk-SK" u="sng" dirty="0"/>
              <a:t>horizontálneho smeru (0°)</a:t>
            </a:r>
            <a:r>
              <a:rPr lang="sk-SK" dirty="0"/>
              <a:t>							</a:t>
            </a:r>
            <a:r>
              <a:rPr lang="sk-SK" u="sng" dirty="0"/>
              <a:t>	  doľava</a:t>
            </a:r>
            <a:r>
              <a:rPr lang="sk-SK" dirty="0"/>
              <a:t> pričom sa pohybuje 								         v rozmedzí </a:t>
            </a:r>
            <a:r>
              <a:rPr lang="sk-SK" b="1" dirty="0">
                <a:solidFill>
                  <a:srgbClr val="005DE6"/>
                </a:solidFill>
              </a:rPr>
              <a:t>−30° až +110°</a:t>
            </a:r>
            <a:r>
              <a:rPr lang="sk-SK" dirty="0"/>
              <a:t>.</a:t>
            </a:r>
          </a:p>
        </p:txBody>
      </p:sp>
      <p:pic>
        <p:nvPicPr>
          <p:cNvPr id="4" name="Picture 2" descr="Elektrická os srdca (EKG kniha) | TECHmED">
            <a:extLst>
              <a:ext uri="{FF2B5EF4-FFF2-40B4-BE49-F238E27FC236}">
                <a16:creationId xmlns:a16="http://schemas.microsoft.com/office/drawing/2014/main" id="{B2FEBB6D-75B7-4A1D-ACE1-5B4AF2B1D4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272" y="3274142"/>
            <a:ext cx="3332227" cy="3439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Trigonometry of the ECG - The Physiological Society">
            <a:extLst>
              <a:ext uri="{FF2B5EF4-FFF2-40B4-BE49-F238E27FC236}">
                <a16:creationId xmlns:a16="http://schemas.microsoft.com/office/drawing/2014/main" id="{9CBC41B7-8AEC-498E-8778-CD36660055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1" t="5550" r="3646" b="4589"/>
          <a:stretch/>
        </p:blipFill>
        <p:spPr bwMode="auto">
          <a:xfrm>
            <a:off x="7998423" y="2995354"/>
            <a:ext cx="3945222" cy="3862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blúk 5">
            <a:extLst>
              <a:ext uri="{FF2B5EF4-FFF2-40B4-BE49-F238E27FC236}">
                <a16:creationId xmlns:a16="http://schemas.microsoft.com/office/drawing/2014/main" id="{81954D6D-C870-44E6-A660-133975D0E7DE}"/>
              </a:ext>
            </a:extLst>
          </p:cNvPr>
          <p:cNvSpPr/>
          <p:nvPr/>
        </p:nvSpPr>
        <p:spPr>
          <a:xfrm rot="5400000">
            <a:off x="9190214" y="3654029"/>
            <a:ext cx="2745664" cy="2741573"/>
          </a:xfrm>
          <a:prstGeom prst="arc">
            <a:avLst>
              <a:gd name="adj1" fmla="val 16200000"/>
              <a:gd name="adj2" fmla="val 18827712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cxnSp>
        <p:nvCxnSpPr>
          <p:cNvPr id="8" name="Rovná spojovacia šípka 7">
            <a:extLst>
              <a:ext uri="{FF2B5EF4-FFF2-40B4-BE49-F238E27FC236}">
                <a16:creationId xmlns:a16="http://schemas.microsoft.com/office/drawing/2014/main" id="{5700FC7E-2779-4340-804C-794D88E27A85}"/>
              </a:ext>
            </a:extLst>
          </p:cNvPr>
          <p:cNvCxnSpPr>
            <a:cxnSpLocks/>
          </p:cNvCxnSpPr>
          <p:nvPr/>
        </p:nvCxnSpPr>
        <p:spPr>
          <a:xfrm flipH="1">
            <a:off x="11467857" y="5969491"/>
            <a:ext cx="90276" cy="10515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49735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57" y="144000"/>
            <a:ext cx="10058400" cy="1260000"/>
          </a:xfrm>
        </p:spPr>
        <p:txBody>
          <a:bodyPr>
            <a:noAutofit/>
          </a:bodyPr>
          <a:lstStyle/>
          <a:p>
            <a:r>
              <a:rPr lang="sk-SK" sz="4000" dirty="0"/>
              <a:t>Srdce v dynamike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D162166-A498-4070-ADBE-52BC082D1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557" y="1404000"/>
            <a:ext cx="10364198" cy="531000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8000"/>
              </a:lnSpc>
              <a:spcBef>
                <a:spcPts val="600"/>
              </a:spcBef>
              <a:buNone/>
            </a:pPr>
            <a:r>
              <a:rPr lang="sk-SK" sz="2200" dirty="0"/>
              <a:t>Srdce ako súčasne pracujúce </a:t>
            </a:r>
            <a:r>
              <a:rPr lang="sk-SK" sz="2200" b="1" dirty="0">
                <a:solidFill>
                  <a:srgbClr val="005DE6"/>
                </a:solidFill>
              </a:rPr>
              <a:t>2 čerpadlá. </a:t>
            </a:r>
          </a:p>
          <a:p>
            <a:pPr marL="0" indent="0">
              <a:lnSpc>
                <a:spcPct val="118000"/>
              </a:lnSpc>
              <a:spcBef>
                <a:spcPts val="600"/>
              </a:spcBef>
              <a:buNone/>
            </a:pPr>
            <a:r>
              <a:rPr lang="sk-SK" sz="2200" b="1" dirty="0">
                <a:solidFill>
                  <a:srgbClr val="005DE6"/>
                </a:solidFill>
              </a:rPr>
              <a:t>Systola</a:t>
            </a:r>
            <a:r>
              <a:rPr lang="sk-SK" sz="2200" dirty="0"/>
              <a:t> - </a:t>
            </a:r>
            <a:r>
              <a:rPr lang="sk-SK" sz="2200" dirty="0" err="1"/>
              <a:t>vývrh</a:t>
            </a:r>
            <a:r>
              <a:rPr lang="sk-SK" sz="2200" dirty="0"/>
              <a:t> krvi zo srdca (z oboch komôr súčasne)</a:t>
            </a:r>
          </a:p>
          <a:p>
            <a:pPr marL="0" indent="0">
              <a:lnSpc>
                <a:spcPct val="118000"/>
              </a:lnSpc>
              <a:spcBef>
                <a:spcPts val="600"/>
              </a:spcBef>
              <a:buNone/>
            </a:pPr>
            <a:r>
              <a:rPr lang="sk-SK" sz="2200" b="1" dirty="0">
                <a:solidFill>
                  <a:srgbClr val="005DE6"/>
                </a:solidFill>
              </a:rPr>
              <a:t>Diastola</a:t>
            </a:r>
            <a:r>
              <a:rPr lang="sk-SK" sz="2200" dirty="0"/>
              <a:t> – plnenie srdca krvou (plnenie P a K) </a:t>
            </a:r>
          </a:p>
          <a:p>
            <a:pPr marL="0" indent="0">
              <a:lnSpc>
                <a:spcPct val="118000"/>
              </a:lnSpc>
              <a:spcBef>
                <a:spcPts val="600"/>
              </a:spcBef>
              <a:buNone/>
            </a:pPr>
            <a:r>
              <a:rPr lang="sk-SK" sz="2200" dirty="0"/>
              <a:t>                Výdaj krvi z PK = výdaju krvi z ĽK.</a:t>
            </a:r>
          </a:p>
          <a:p>
            <a:pPr marL="0" indent="0">
              <a:lnSpc>
                <a:spcPct val="118000"/>
              </a:lnSpc>
              <a:spcBef>
                <a:spcPts val="600"/>
              </a:spcBef>
              <a:buNone/>
            </a:pPr>
            <a:r>
              <a:rPr lang="sk-SK" sz="2200" b="1" dirty="0"/>
              <a:t>Systolický (</a:t>
            </a:r>
            <a:r>
              <a:rPr lang="sk-SK" sz="2200" b="1" dirty="0" err="1"/>
              <a:t>vývrhový</a:t>
            </a:r>
            <a:r>
              <a:rPr lang="sk-SK" sz="2200" b="1" dirty="0"/>
              <a:t>) objem (SV) </a:t>
            </a:r>
            <a:r>
              <a:rPr lang="sk-SK" sz="2200" dirty="0"/>
              <a:t>= 70 ml</a:t>
            </a:r>
          </a:p>
          <a:p>
            <a:pPr marL="0" indent="0">
              <a:lnSpc>
                <a:spcPct val="118000"/>
              </a:lnSpc>
              <a:spcBef>
                <a:spcPts val="600"/>
              </a:spcBef>
              <a:buNone/>
            </a:pPr>
            <a:r>
              <a:rPr lang="sk-SK" sz="2200" b="1" dirty="0"/>
              <a:t>End-systolický objem (ESV) </a:t>
            </a:r>
            <a:r>
              <a:rPr lang="sk-SK" sz="2200" dirty="0"/>
              <a:t>= 60 ml</a:t>
            </a:r>
          </a:p>
          <a:p>
            <a:pPr marL="0" indent="0">
              <a:lnSpc>
                <a:spcPct val="118000"/>
              </a:lnSpc>
              <a:spcBef>
                <a:spcPts val="600"/>
              </a:spcBef>
              <a:buNone/>
            </a:pPr>
            <a:r>
              <a:rPr lang="sk-SK" sz="2200" b="1" dirty="0"/>
              <a:t>End-diastolický objem komôr (EDV)  </a:t>
            </a:r>
            <a:r>
              <a:rPr lang="sk-SK" sz="2200" dirty="0"/>
              <a:t>= 130 ml</a:t>
            </a:r>
          </a:p>
          <a:p>
            <a:pPr marL="0" indent="0">
              <a:lnSpc>
                <a:spcPct val="118000"/>
              </a:lnSpc>
              <a:spcBef>
                <a:spcPts val="600"/>
              </a:spcBef>
              <a:buNone/>
              <a:tabLst>
                <a:tab pos="3051175" algn="l"/>
              </a:tabLst>
            </a:pPr>
            <a:r>
              <a:rPr lang="sk-SK" sz="2200" b="1" dirty="0"/>
              <a:t>Minútový objem srdca: </a:t>
            </a:r>
            <a:r>
              <a:rPr lang="sk-SK" sz="2200" dirty="0"/>
              <a:t>MV = SV x </a:t>
            </a:r>
            <a:r>
              <a:rPr lang="sk-SK" sz="2200" dirty="0" err="1"/>
              <a:t>frekv</a:t>
            </a:r>
            <a:r>
              <a:rPr lang="sk-SK" sz="2200" dirty="0"/>
              <a:t>. / min.</a:t>
            </a:r>
          </a:p>
          <a:p>
            <a:pPr marL="0" indent="0">
              <a:lnSpc>
                <a:spcPct val="118000"/>
              </a:lnSpc>
              <a:spcBef>
                <a:spcPts val="600"/>
              </a:spcBef>
              <a:buNone/>
              <a:tabLst>
                <a:tab pos="3051175" algn="l"/>
              </a:tabLst>
            </a:pPr>
            <a:r>
              <a:rPr lang="sk-SK" sz="2200" dirty="0"/>
              <a:t>                                   	MV = 70 x 72  = 5 (l / min.)</a:t>
            </a:r>
          </a:p>
          <a:p>
            <a:pPr marL="0" indent="0">
              <a:lnSpc>
                <a:spcPct val="118000"/>
              </a:lnSpc>
              <a:spcBef>
                <a:spcPts val="600"/>
              </a:spcBef>
              <a:buNone/>
            </a:pPr>
            <a:r>
              <a:rPr lang="sk-SK" sz="2200" dirty="0"/>
              <a:t>Práca srdca / 60 rokov = zdvihnutie 60 ton záťaže do výšky 8 km.         </a:t>
            </a:r>
          </a:p>
          <a:p>
            <a:pPr marL="0" indent="0">
              <a:lnSpc>
                <a:spcPct val="118000"/>
              </a:lnSpc>
              <a:spcBef>
                <a:spcPts val="600"/>
              </a:spcBef>
              <a:buNone/>
            </a:pPr>
            <a:r>
              <a:rPr lang="sk-SK" sz="2200" dirty="0"/>
              <a:t>Trénované srdce má nižšiu frekvenciu a vyšší SV (srdce pracuje efektívnejšie).</a:t>
            </a:r>
          </a:p>
          <a:p>
            <a:pPr marL="0" indent="0">
              <a:lnSpc>
                <a:spcPct val="118000"/>
              </a:lnSpc>
              <a:spcBef>
                <a:spcPts val="600"/>
              </a:spcBef>
              <a:buNone/>
            </a:pPr>
            <a:r>
              <a:rPr lang="sk-SK" sz="2200" dirty="0"/>
              <a:t>Práca ĽK= 1,117 J / </a:t>
            </a:r>
            <a:r>
              <a:rPr lang="sk-SK" sz="2200" dirty="0" err="1"/>
              <a:t>systolu</a:t>
            </a:r>
            <a:r>
              <a:rPr lang="sk-SK" sz="2200" dirty="0"/>
              <a:t>,  práca PK = 0,14 J / </a:t>
            </a:r>
            <a:r>
              <a:rPr lang="sk-SK" sz="2200" dirty="0" err="1"/>
              <a:t>systolu</a:t>
            </a:r>
            <a:r>
              <a:rPr lang="sk-SK" sz="2200" dirty="0"/>
              <a:t>.</a:t>
            </a:r>
          </a:p>
          <a:p>
            <a:pPr marL="0" indent="0">
              <a:spcBef>
                <a:spcPts val="600"/>
              </a:spcBef>
              <a:buNone/>
            </a:pPr>
            <a:endParaRPr lang="sk-SK" sz="2200" dirty="0"/>
          </a:p>
          <a:p>
            <a:pPr marL="0" indent="0">
              <a:spcBef>
                <a:spcPts val="600"/>
              </a:spcBef>
              <a:buNone/>
            </a:pPr>
            <a:endParaRPr lang="sk-SK" sz="22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B29A79FB-D4BD-497B-A9A9-405C5921046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4661" y="371140"/>
            <a:ext cx="3092155" cy="4348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6121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57" y="144000"/>
            <a:ext cx="10684886" cy="1260000"/>
          </a:xfrm>
        </p:spPr>
        <p:txBody>
          <a:bodyPr>
            <a:noAutofit/>
          </a:bodyPr>
          <a:lstStyle/>
          <a:p>
            <a:r>
              <a:rPr lang="pl-PL" sz="4000" dirty="0"/>
              <a:t>Krvný obeh - rozdelenie</a:t>
            </a:r>
            <a:endParaRPr lang="sk-SK" sz="4000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D162166-A498-4070-ADBE-52BC082D1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557" y="1296000"/>
            <a:ext cx="10364198" cy="5418000"/>
          </a:xfrm>
        </p:spPr>
        <p:txBody>
          <a:bodyPr>
            <a:normAutofit/>
          </a:bodyPr>
          <a:lstStyle/>
          <a:p>
            <a:pPr marL="0" indent="0">
              <a:lnSpc>
                <a:spcPct val="105000"/>
              </a:lnSpc>
              <a:spcBef>
                <a:spcPts val="600"/>
              </a:spcBef>
              <a:buNone/>
              <a:tabLst>
                <a:tab pos="542925" algn="l"/>
                <a:tab pos="4216400" algn="l"/>
              </a:tabLst>
            </a:pPr>
            <a:r>
              <a:rPr lang="sk-SK" sz="2200" dirty="0"/>
              <a:t>A./ 	</a:t>
            </a:r>
            <a:r>
              <a:rPr lang="sk-SK" sz="2200" b="1" dirty="0">
                <a:solidFill>
                  <a:srgbClr val="005DE6"/>
                </a:solidFill>
              </a:rPr>
              <a:t>Krvný obeh veľký </a:t>
            </a:r>
            <a:r>
              <a:rPr lang="sk-SK" sz="2200" b="1" dirty="0"/>
              <a:t>-</a:t>
            </a:r>
            <a:r>
              <a:rPr lang="sk-SK" sz="2200" dirty="0"/>
              <a:t> medzi ĽK a PP (je vysokotlakový s tlakovým spádom cca. 	100 torr t.j.15 kPa)</a:t>
            </a:r>
          </a:p>
          <a:p>
            <a:pPr marL="0" indent="0">
              <a:lnSpc>
                <a:spcPct val="105000"/>
              </a:lnSpc>
              <a:spcBef>
                <a:spcPts val="600"/>
              </a:spcBef>
              <a:buNone/>
              <a:tabLst>
                <a:tab pos="542925" algn="l"/>
                <a:tab pos="4216400" algn="l"/>
              </a:tabLst>
            </a:pPr>
            <a:r>
              <a:rPr lang="sk-SK" sz="2200" dirty="0"/>
              <a:t>	</a:t>
            </a:r>
            <a:r>
              <a:rPr lang="sk-SK" sz="2200" b="1" dirty="0">
                <a:solidFill>
                  <a:srgbClr val="005DE6"/>
                </a:solidFill>
              </a:rPr>
              <a:t>Krvný obeh malý </a:t>
            </a:r>
            <a:r>
              <a:rPr lang="sk-SK" sz="2200" b="1" dirty="0"/>
              <a:t>–</a:t>
            </a:r>
            <a:r>
              <a:rPr lang="sk-SK" sz="2200" b="1" dirty="0">
                <a:solidFill>
                  <a:srgbClr val="005DE6"/>
                </a:solidFill>
              </a:rPr>
              <a:t> </a:t>
            </a:r>
            <a:r>
              <a:rPr lang="sk-SK" sz="2200" dirty="0"/>
              <a:t>pľúcny, medzi  PK a ĽP (je nízkotlakový so spádom 30 	torr, </a:t>
            </a:r>
            <a:r>
              <a:rPr lang="sk-SK" sz="2200" dirty="0" err="1"/>
              <a:t>t.j</a:t>
            </a:r>
            <a:r>
              <a:rPr lang="sk-SK" sz="2200" dirty="0"/>
              <a:t>. 4 kPa )</a:t>
            </a:r>
          </a:p>
          <a:p>
            <a:pPr marL="0" indent="0">
              <a:lnSpc>
                <a:spcPct val="105000"/>
              </a:lnSpc>
              <a:spcBef>
                <a:spcPts val="600"/>
              </a:spcBef>
              <a:buNone/>
              <a:tabLst>
                <a:tab pos="542925" algn="l"/>
                <a:tab pos="4216400" algn="l"/>
              </a:tabLst>
            </a:pPr>
            <a:r>
              <a:rPr lang="sk-SK" sz="2200" dirty="0"/>
              <a:t>	</a:t>
            </a:r>
            <a:r>
              <a:rPr lang="sk-SK" sz="2200" b="1" dirty="0">
                <a:solidFill>
                  <a:srgbClr val="005DE6"/>
                </a:solidFill>
              </a:rPr>
              <a:t>Krvný obeh </a:t>
            </a:r>
            <a:r>
              <a:rPr lang="sk-SK" sz="2200" b="1" dirty="0" err="1">
                <a:solidFill>
                  <a:srgbClr val="005DE6"/>
                </a:solidFill>
              </a:rPr>
              <a:t>portálny</a:t>
            </a:r>
            <a:r>
              <a:rPr lang="sk-SK" sz="2200" b="1" dirty="0">
                <a:solidFill>
                  <a:srgbClr val="005DE6"/>
                </a:solidFill>
              </a:rPr>
              <a:t> </a:t>
            </a:r>
            <a:r>
              <a:rPr lang="sk-SK" sz="2200" b="1" dirty="0"/>
              <a:t>-</a:t>
            </a:r>
            <a:r>
              <a:rPr lang="sk-SK" sz="2200" b="1" dirty="0">
                <a:solidFill>
                  <a:srgbClr val="005DE6"/>
                </a:solidFill>
              </a:rPr>
              <a:t> </a:t>
            </a:r>
            <a:r>
              <a:rPr lang="sk-SK" sz="2200" dirty="0"/>
              <a:t>pečeňový (medzi </a:t>
            </a:r>
            <a:r>
              <a:rPr lang="sk-SK" sz="2200" i="1" dirty="0"/>
              <a:t>a. </a:t>
            </a:r>
            <a:r>
              <a:rPr lang="sk-SK" sz="2200" i="1" dirty="0" err="1"/>
              <a:t>hepatica</a:t>
            </a:r>
            <a:r>
              <a:rPr lang="sk-SK" sz="2200" i="1" dirty="0"/>
              <a:t> </a:t>
            </a:r>
            <a:r>
              <a:rPr lang="sk-SK" sz="2200" dirty="0"/>
              <a:t>a </a:t>
            </a:r>
            <a:r>
              <a:rPr lang="sk-SK" sz="2200" i="1" dirty="0"/>
              <a:t>v. </a:t>
            </a:r>
            <a:r>
              <a:rPr lang="sk-SK" sz="2200" i="1" dirty="0" err="1"/>
              <a:t>portae</a:t>
            </a:r>
            <a:r>
              <a:rPr lang="sk-SK" sz="2200" dirty="0"/>
              <a:t>)</a:t>
            </a:r>
          </a:p>
          <a:p>
            <a:pPr marL="0" indent="0">
              <a:lnSpc>
                <a:spcPct val="105000"/>
              </a:lnSpc>
              <a:spcBef>
                <a:spcPts val="600"/>
              </a:spcBef>
              <a:buNone/>
              <a:tabLst>
                <a:tab pos="542925" algn="l"/>
                <a:tab pos="4216400" algn="l"/>
              </a:tabLst>
            </a:pPr>
            <a:r>
              <a:rPr lang="sk-SK" sz="2200" dirty="0"/>
              <a:t>	</a:t>
            </a:r>
            <a:r>
              <a:rPr lang="sk-SK" sz="2200" b="1" dirty="0">
                <a:solidFill>
                  <a:srgbClr val="005DE6"/>
                </a:solidFill>
              </a:rPr>
              <a:t>Krvný obeh fetálny </a:t>
            </a:r>
            <a:r>
              <a:rPr lang="sk-SK" sz="2200" b="1" dirty="0"/>
              <a:t>–</a:t>
            </a:r>
            <a:r>
              <a:rPr lang="sk-SK" sz="2200" dirty="0"/>
              <a:t> plodu</a:t>
            </a:r>
          </a:p>
          <a:p>
            <a:pPr marL="0" indent="0">
              <a:lnSpc>
                <a:spcPct val="105000"/>
              </a:lnSpc>
              <a:spcBef>
                <a:spcPts val="600"/>
              </a:spcBef>
              <a:buNone/>
              <a:tabLst>
                <a:tab pos="542925" algn="l"/>
                <a:tab pos="4216400" algn="l"/>
              </a:tabLst>
            </a:pPr>
            <a:endParaRPr lang="sk-SK" sz="800" dirty="0"/>
          </a:p>
          <a:p>
            <a:pPr marL="0" indent="0">
              <a:lnSpc>
                <a:spcPct val="105000"/>
              </a:lnSpc>
              <a:spcBef>
                <a:spcPts val="600"/>
              </a:spcBef>
              <a:buNone/>
              <a:tabLst>
                <a:tab pos="542925" algn="l"/>
                <a:tab pos="4216400" algn="l"/>
              </a:tabLst>
            </a:pPr>
            <a:r>
              <a:rPr lang="sk-SK" sz="2200" dirty="0"/>
              <a:t>B./	</a:t>
            </a:r>
            <a:r>
              <a:rPr lang="sk-SK" sz="2200" b="1" dirty="0">
                <a:solidFill>
                  <a:srgbClr val="005DE6"/>
                </a:solidFill>
              </a:rPr>
              <a:t>Krvný obeh distribučný </a:t>
            </a:r>
            <a:r>
              <a:rPr lang="sk-SK" sz="2200" dirty="0"/>
              <a:t>(vysokotlakový – aorta, artérie)</a:t>
            </a:r>
          </a:p>
          <a:p>
            <a:pPr marL="0" indent="0">
              <a:lnSpc>
                <a:spcPct val="105000"/>
              </a:lnSpc>
              <a:spcBef>
                <a:spcPts val="600"/>
              </a:spcBef>
              <a:buNone/>
              <a:tabLst>
                <a:tab pos="542925" algn="l"/>
                <a:tab pos="4216400" algn="l"/>
              </a:tabLst>
            </a:pPr>
            <a:r>
              <a:rPr lang="sk-SK" sz="2200" dirty="0"/>
              <a:t>	</a:t>
            </a:r>
            <a:r>
              <a:rPr lang="sk-SK" sz="2200" b="1" dirty="0">
                <a:solidFill>
                  <a:srgbClr val="005DE6"/>
                </a:solidFill>
              </a:rPr>
              <a:t>Krvný obeh odporový </a:t>
            </a:r>
            <a:r>
              <a:rPr lang="sk-SK" sz="2200" dirty="0"/>
              <a:t>(</a:t>
            </a:r>
            <a:r>
              <a:rPr lang="sk-SK" sz="2200" dirty="0" err="1"/>
              <a:t>arterioly</a:t>
            </a:r>
            <a:r>
              <a:rPr lang="sk-SK" sz="2200" dirty="0"/>
              <a:t> - obsahujú hladké svaly)</a:t>
            </a:r>
          </a:p>
          <a:p>
            <a:pPr marL="0" indent="0">
              <a:lnSpc>
                <a:spcPct val="105000"/>
              </a:lnSpc>
              <a:spcBef>
                <a:spcPts val="600"/>
              </a:spcBef>
              <a:buNone/>
              <a:tabLst>
                <a:tab pos="542925" algn="l"/>
                <a:tab pos="4216400" algn="l"/>
              </a:tabLst>
            </a:pPr>
            <a:r>
              <a:rPr lang="sk-SK" sz="2200" dirty="0"/>
              <a:t>	</a:t>
            </a:r>
            <a:r>
              <a:rPr lang="sk-SK" sz="2200" b="1" dirty="0">
                <a:solidFill>
                  <a:srgbClr val="005DE6"/>
                </a:solidFill>
              </a:rPr>
              <a:t>Krvný obeh difúzny </a:t>
            </a:r>
            <a:r>
              <a:rPr lang="sk-SK" sz="2200" dirty="0"/>
              <a:t>(kapiláry - vytvárajú kapilárne slučky) </a:t>
            </a:r>
          </a:p>
          <a:p>
            <a:pPr marL="0" indent="0">
              <a:lnSpc>
                <a:spcPct val="105000"/>
              </a:lnSpc>
              <a:spcBef>
                <a:spcPts val="600"/>
              </a:spcBef>
              <a:buNone/>
              <a:tabLst>
                <a:tab pos="542925" algn="l"/>
                <a:tab pos="4216400" algn="l"/>
              </a:tabLst>
            </a:pPr>
            <a:r>
              <a:rPr lang="sk-SK" sz="2200" dirty="0"/>
              <a:t>	</a:t>
            </a:r>
            <a:r>
              <a:rPr lang="sk-SK" sz="2200" b="1" dirty="0">
                <a:solidFill>
                  <a:srgbClr val="005DE6"/>
                </a:solidFill>
              </a:rPr>
              <a:t>Krvný obeh zberný </a:t>
            </a:r>
            <a:r>
              <a:rPr lang="sk-SK" sz="2200" dirty="0"/>
              <a:t>(žilový a lymfatický systém - odvodný)</a:t>
            </a:r>
          </a:p>
          <a:p>
            <a:pPr marL="0" indent="0">
              <a:lnSpc>
                <a:spcPct val="105000"/>
              </a:lnSpc>
              <a:spcBef>
                <a:spcPts val="600"/>
              </a:spcBef>
              <a:buNone/>
              <a:tabLst>
                <a:tab pos="542925" algn="l"/>
                <a:tab pos="4216400" algn="l"/>
              </a:tabLst>
            </a:pPr>
            <a:endParaRPr lang="sk-SK" sz="2200" dirty="0"/>
          </a:p>
          <a:p>
            <a:pPr marL="0" indent="0">
              <a:lnSpc>
                <a:spcPct val="105000"/>
              </a:lnSpc>
              <a:spcBef>
                <a:spcPts val="600"/>
              </a:spcBef>
              <a:buNone/>
              <a:tabLst>
                <a:tab pos="542925" algn="l"/>
                <a:tab pos="4216400" algn="l"/>
              </a:tabLst>
            </a:pPr>
            <a:r>
              <a:rPr lang="sk-SK" sz="2200" b="1" dirty="0"/>
              <a:t>	Krv prúdi vo všetkých obehoch na základe tlakového gradientu!           </a:t>
            </a:r>
          </a:p>
          <a:p>
            <a:pPr marL="0" indent="0">
              <a:spcBef>
                <a:spcPts val="600"/>
              </a:spcBef>
              <a:buNone/>
              <a:tabLst>
                <a:tab pos="4216400" algn="l"/>
              </a:tabLst>
            </a:pPr>
            <a:endParaRPr lang="sk-SK" sz="2200" dirty="0"/>
          </a:p>
        </p:txBody>
      </p:sp>
    </p:spTree>
    <p:extLst>
      <p:ext uri="{BB962C8B-B14F-4D97-AF65-F5344CB8AC3E}">
        <p14:creationId xmlns:p14="http://schemas.microsoft.com/office/powerpoint/2010/main" val="13975081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57" y="144000"/>
            <a:ext cx="10684886" cy="1260000"/>
          </a:xfrm>
        </p:spPr>
        <p:txBody>
          <a:bodyPr>
            <a:noAutofit/>
          </a:bodyPr>
          <a:lstStyle/>
          <a:p>
            <a:r>
              <a:rPr lang="pl-PL" sz="4000" dirty="0"/>
              <a:t>Tlaky v srdci a v odstupujúcich cievach </a:t>
            </a:r>
            <a:endParaRPr lang="sk-SK" sz="4000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D162166-A498-4070-ADBE-52BC082D1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557" y="1512000"/>
            <a:ext cx="10364198" cy="5202000"/>
          </a:xfrm>
        </p:spPr>
        <p:txBody>
          <a:bodyPr>
            <a:normAutofit/>
          </a:bodyPr>
          <a:lstStyle/>
          <a:p>
            <a:pPr marL="0" indent="0">
              <a:lnSpc>
                <a:spcPct val="105000"/>
              </a:lnSpc>
              <a:spcBef>
                <a:spcPts val="600"/>
              </a:spcBef>
              <a:buNone/>
              <a:tabLst>
                <a:tab pos="4216400" algn="l"/>
              </a:tabLst>
            </a:pPr>
            <a:r>
              <a:rPr lang="sk-SK" sz="2200" dirty="0"/>
              <a:t>Pravá predsieň (systola/diastola)		= +0,6 /-0,6 [kPa]	= +4,5 /-4,5 [</a:t>
            </a:r>
            <a:r>
              <a:rPr lang="sk-SK" sz="2200" dirty="0" err="1"/>
              <a:t>mmHg</a:t>
            </a:r>
            <a:r>
              <a:rPr lang="sk-SK" sz="2200" dirty="0"/>
              <a:t>]</a:t>
            </a:r>
          </a:p>
          <a:p>
            <a:pPr marL="0" indent="0">
              <a:lnSpc>
                <a:spcPct val="105000"/>
              </a:lnSpc>
              <a:spcBef>
                <a:spcPts val="600"/>
              </a:spcBef>
              <a:buNone/>
            </a:pPr>
            <a:r>
              <a:rPr lang="sk-SK" sz="2200" dirty="0"/>
              <a:t>Pravá komora                              	=  4,6  / </a:t>
            </a:r>
            <a:r>
              <a:rPr lang="sk-SK" sz="2200" dirty="0">
                <a:solidFill>
                  <a:srgbClr val="FF0000"/>
                </a:solidFill>
              </a:rPr>
              <a:t>0 !		</a:t>
            </a:r>
            <a:r>
              <a:rPr lang="sk-SK" sz="2200" dirty="0"/>
              <a:t>= 34,5 /</a:t>
            </a:r>
            <a:r>
              <a:rPr lang="sk-SK" sz="2200" dirty="0">
                <a:solidFill>
                  <a:srgbClr val="FF0000"/>
                </a:solidFill>
              </a:rPr>
              <a:t> 0 !</a:t>
            </a:r>
          </a:p>
          <a:p>
            <a:pPr marL="0" indent="0">
              <a:lnSpc>
                <a:spcPct val="105000"/>
              </a:lnSpc>
              <a:spcBef>
                <a:spcPts val="600"/>
              </a:spcBef>
              <a:buNone/>
            </a:pPr>
            <a:r>
              <a:rPr lang="sk-SK" sz="2200" dirty="0" err="1"/>
              <a:t>Arteria</a:t>
            </a:r>
            <a:r>
              <a:rPr lang="sk-SK" sz="2200" dirty="0"/>
              <a:t> </a:t>
            </a:r>
            <a:r>
              <a:rPr lang="sk-SK" sz="2200" dirty="0" err="1"/>
              <a:t>pulmonalis</a:t>
            </a:r>
            <a:r>
              <a:rPr lang="sk-SK" sz="2200" dirty="0"/>
              <a:t>                     	=  4,6  / 1,2		= 34,5 / 9</a:t>
            </a:r>
          </a:p>
          <a:p>
            <a:pPr marL="0" indent="0">
              <a:lnSpc>
                <a:spcPct val="105000"/>
              </a:lnSpc>
              <a:spcBef>
                <a:spcPts val="600"/>
              </a:spcBef>
              <a:buNone/>
            </a:pPr>
            <a:r>
              <a:rPr lang="sk-SK" sz="2200" dirty="0"/>
              <a:t>Ľavá predsieň                               	= +0,6 /-0,6		= +4,5 /-4,5</a:t>
            </a:r>
          </a:p>
          <a:p>
            <a:pPr marL="0" indent="0">
              <a:lnSpc>
                <a:spcPct val="105000"/>
              </a:lnSpc>
              <a:spcBef>
                <a:spcPts val="600"/>
              </a:spcBef>
              <a:buNone/>
            </a:pPr>
            <a:r>
              <a:rPr lang="sk-SK" sz="2200" dirty="0"/>
              <a:t>Ľavá komora                                	=   16  / </a:t>
            </a:r>
            <a:r>
              <a:rPr lang="sk-SK" sz="2200" dirty="0">
                <a:solidFill>
                  <a:srgbClr val="FF0000"/>
                </a:solidFill>
              </a:rPr>
              <a:t>0 !		</a:t>
            </a:r>
            <a:r>
              <a:rPr lang="sk-SK" sz="2200" dirty="0"/>
              <a:t>=  120 /</a:t>
            </a:r>
            <a:r>
              <a:rPr lang="sk-SK" sz="2200" dirty="0">
                <a:solidFill>
                  <a:srgbClr val="FF0000"/>
                </a:solidFill>
              </a:rPr>
              <a:t> 0 !</a:t>
            </a:r>
          </a:p>
          <a:p>
            <a:pPr marL="0" indent="0">
              <a:lnSpc>
                <a:spcPct val="105000"/>
              </a:lnSpc>
              <a:spcBef>
                <a:spcPts val="600"/>
              </a:spcBef>
              <a:buNone/>
            </a:pPr>
            <a:r>
              <a:rPr lang="sk-SK" sz="2200" dirty="0"/>
              <a:t>Aorta                                            	=   16  / 10,6		=  120 / 80</a:t>
            </a:r>
          </a:p>
          <a:p>
            <a:pPr marL="0" indent="0">
              <a:lnSpc>
                <a:spcPct val="105000"/>
              </a:lnSpc>
              <a:spcBef>
                <a:spcPts val="600"/>
              </a:spcBef>
              <a:buNone/>
            </a:pPr>
            <a:endParaRPr lang="sk-SK" sz="2200" dirty="0"/>
          </a:p>
          <a:p>
            <a:pPr marL="0" indent="0">
              <a:lnSpc>
                <a:spcPct val="105000"/>
              </a:lnSpc>
              <a:spcBef>
                <a:spcPts val="600"/>
              </a:spcBef>
              <a:buNone/>
            </a:pPr>
            <a:r>
              <a:rPr lang="sk-SK" sz="2200" dirty="0"/>
              <a:t>V komorách srdca je v diastole </a:t>
            </a:r>
            <a:r>
              <a:rPr lang="sk-SK" sz="2200" dirty="0">
                <a:solidFill>
                  <a:srgbClr val="005DE6"/>
                </a:solidFill>
              </a:rPr>
              <a:t>nulový tlak</a:t>
            </a:r>
            <a:r>
              <a:rPr lang="sk-SK" sz="2200" dirty="0"/>
              <a:t> !</a:t>
            </a:r>
          </a:p>
          <a:p>
            <a:pPr marL="0" indent="0">
              <a:lnSpc>
                <a:spcPct val="105000"/>
              </a:lnSpc>
              <a:spcBef>
                <a:spcPts val="600"/>
              </a:spcBef>
              <a:buNone/>
            </a:pPr>
            <a:r>
              <a:rPr lang="sk-SK" sz="2200" dirty="0"/>
              <a:t>V </a:t>
            </a:r>
            <a:r>
              <a:rPr lang="sk-SK" sz="2200" i="1" dirty="0"/>
              <a:t>a. </a:t>
            </a:r>
            <a:r>
              <a:rPr lang="sk-SK" sz="2200" i="1" dirty="0" err="1"/>
              <a:t>pulmonalis</a:t>
            </a:r>
            <a:r>
              <a:rPr lang="sk-SK" sz="2200" i="1" dirty="0"/>
              <a:t> </a:t>
            </a:r>
            <a:r>
              <a:rPr lang="sk-SK" sz="2200" dirty="0"/>
              <a:t>a v aorte je v diastole pozitívny tlak, spôsobený </a:t>
            </a:r>
            <a:r>
              <a:rPr lang="sk-SK" sz="2200" b="1" dirty="0">
                <a:solidFill>
                  <a:srgbClr val="005DE6"/>
                </a:solidFill>
              </a:rPr>
              <a:t>elasticitou</a:t>
            </a:r>
            <a:r>
              <a:rPr lang="sk-SK" sz="2200" dirty="0"/>
              <a:t> artérií. </a:t>
            </a:r>
          </a:p>
          <a:p>
            <a:pPr marL="0" indent="0">
              <a:lnSpc>
                <a:spcPct val="105000"/>
              </a:lnSpc>
              <a:spcBef>
                <a:spcPts val="600"/>
              </a:spcBef>
              <a:buNone/>
            </a:pPr>
            <a:endParaRPr lang="sk-SK" sz="2200" dirty="0"/>
          </a:p>
          <a:p>
            <a:pPr marL="0" indent="0">
              <a:lnSpc>
                <a:spcPct val="105000"/>
              </a:lnSpc>
              <a:spcBef>
                <a:spcPts val="600"/>
              </a:spcBef>
              <a:buNone/>
            </a:pPr>
            <a:r>
              <a:rPr lang="sk-SK" sz="2200" b="1" dirty="0">
                <a:solidFill>
                  <a:srgbClr val="005DE6"/>
                </a:solidFill>
              </a:rPr>
              <a:t>(1 kPa = 7,5 torr = 10 cm H</a:t>
            </a:r>
            <a:r>
              <a:rPr lang="sk-SK" sz="2200" b="1" baseline="-25000" dirty="0">
                <a:solidFill>
                  <a:srgbClr val="005DE6"/>
                </a:solidFill>
              </a:rPr>
              <a:t>2</a:t>
            </a:r>
            <a:r>
              <a:rPr lang="sk-SK" sz="2200" b="1" dirty="0">
                <a:solidFill>
                  <a:srgbClr val="005DE6"/>
                </a:solidFill>
              </a:rPr>
              <a:t>O)</a:t>
            </a:r>
          </a:p>
        </p:txBody>
      </p:sp>
    </p:spTree>
    <p:extLst>
      <p:ext uri="{BB962C8B-B14F-4D97-AF65-F5344CB8AC3E}">
        <p14:creationId xmlns:p14="http://schemas.microsoft.com/office/powerpoint/2010/main" val="8801456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57" y="144000"/>
            <a:ext cx="10684886" cy="1260000"/>
          </a:xfrm>
        </p:spPr>
        <p:txBody>
          <a:bodyPr>
            <a:noAutofit/>
          </a:bodyPr>
          <a:lstStyle/>
          <a:p>
            <a:r>
              <a:rPr lang="pl-PL" sz="4000" dirty="0"/>
              <a:t>Elasticita aorty a artérií - pružník</a:t>
            </a:r>
            <a:endParaRPr lang="sk-SK" sz="4000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D162166-A498-4070-ADBE-52BC082D1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757" y="1296000"/>
            <a:ext cx="11182798" cy="541800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200" b="1" dirty="0">
                <a:solidFill>
                  <a:srgbClr val="005DE6"/>
                </a:solidFill>
              </a:rPr>
              <a:t>Systola komôr </a:t>
            </a:r>
            <a:r>
              <a:rPr lang="sk-SK" sz="2200" dirty="0"/>
              <a:t>- krv prúdi a dilatuje aortu (kinetická energia krvi sa mení na polohovú) predstavuje Systolický TK </a:t>
            </a:r>
          </a:p>
          <a:p>
            <a:pPr>
              <a:lnSpc>
                <a:spcPct val="11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200" b="1" dirty="0">
                <a:solidFill>
                  <a:srgbClr val="005DE6"/>
                </a:solidFill>
              </a:rPr>
              <a:t>Diastola komôr </a:t>
            </a:r>
            <a:r>
              <a:rPr lang="sk-SK" sz="2200" dirty="0"/>
              <a:t>- priemer 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  <a:tabLst>
                <a:tab pos="4216400" algn="l"/>
              </a:tabLst>
            </a:pPr>
            <a:r>
              <a:rPr lang="sk-SK" sz="2200" dirty="0"/>
              <a:t>  cievy sa zmenšuje (polohová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  <a:tabLst>
                <a:tab pos="4216400" algn="l"/>
              </a:tabLst>
            </a:pPr>
            <a:r>
              <a:rPr lang="sk-SK" sz="2200" dirty="0"/>
              <a:t>  energia sa mení na pohybovú)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  <a:tabLst>
                <a:tab pos="4216400" algn="l"/>
              </a:tabLst>
            </a:pPr>
            <a:r>
              <a:rPr lang="sk-SK" sz="2200" dirty="0"/>
              <a:t>  - krv prúdi, predstavuje 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  <a:tabLst>
                <a:tab pos="4216400" algn="l"/>
              </a:tabLst>
            </a:pPr>
            <a:r>
              <a:rPr lang="sk-SK" sz="2200" dirty="0"/>
              <a:t>  Diastolický TK </a:t>
            </a:r>
          </a:p>
          <a:p>
            <a:pPr>
              <a:lnSpc>
                <a:spcPct val="11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200" b="1" dirty="0" err="1">
                <a:solidFill>
                  <a:srgbClr val="005DE6"/>
                </a:solidFill>
              </a:rPr>
              <a:t>Pružníkový</a:t>
            </a:r>
            <a:r>
              <a:rPr lang="sk-SK" sz="2200" b="1" dirty="0">
                <a:solidFill>
                  <a:srgbClr val="005DE6"/>
                </a:solidFill>
              </a:rPr>
              <a:t> efekt (elasticita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  <a:tabLst>
                <a:tab pos="4216400" algn="l"/>
              </a:tabLst>
            </a:pPr>
            <a:r>
              <a:rPr lang="sk-SK" sz="2200" b="1" dirty="0">
                <a:solidFill>
                  <a:srgbClr val="005DE6"/>
                </a:solidFill>
              </a:rPr>
              <a:t>  ciev) </a:t>
            </a:r>
            <a:r>
              <a:rPr lang="sk-SK" sz="2200" dirty="0"/>
              <a:t>umožňuje:</a:t>
            </a:r>
          </a:p>
          <a:p>
            <a:pPr lvl="1">
              <a:lnSpc>
                <a:spcPct val="11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000" dirty="0"/>
              <a:t>prúdenie krvi aj počas</a:t>
            </a:r>
          </a:p>
          <a:p>
            <a:pPr marL="274320" lvl="1" indent="0">
              <a:lnSpc>
                <a:spcPct val="110000"/>
              </a:lnSpc>
              <a:spcBef>
                <a:spcPts val="600"/>
              </a:spcBef>
              <a:buNone/>
              <a:tabLst>
                <a:tab pos="4216400" algn="l"/>
              </a:tabLst>
            </a:pPr>
            <a:r>
              <a:rPr lang="sk-SK" sz="2000" dirty="0"/>
              <a:t>   diastoly (Diastolický TK), </a:t>
            </a:r>
          </a:p>
          <a:p>
            <a:pPr lvl="1">
              <a:lnSpc>
                <a:spcPct val="11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000" dirty="0"/>
              <a:t>zvyšuje efektivitu srdca.</a:t>
            </a:r>
          </a:p>
        </p:txBody>
      </p:sp>
      <p:grpSp>
        <p:nvGrpSpPr>
          <p:cNvPr id="8" name="Skupina 7">
            <a:extLst>
              <a:ext uri="{FF2B5EF4-FFF2-40B4-BE49-F238E27FC236}">
                <a16:creationId xmlns:a16="http://schemas.microsoft.com/office/drawing/2014/main" id="{AAE54786-AF5F-4B14-AE34-1A8B3005D9A3}"/>
              </a:ext>
            </a:extLst>
          </p:cNvPr>
          <p:cNvGrpSpPr/>
          <p:nvPr/>
        </p:nvGrpSpPr>
        <p:grpSpPr>
          <a:xfrm>
            <a:off x="4579623" y="2096138"/>
            <a:ext cx="7512794" cy="4671332"/>
            <a:chOff x="4588676" y="2186668"/>
            <a:chExt cx="7512794" cy="4671332"/>
          </a:xfrm>
        </p:grpSpPr>
        <p:pic>
          <p:nvPicPr>
            <p:cNvPr id="2052" name="Picture 4">
              <a:extLst>
                <a:ext uri="{FF2B5EF4-FFF2-40B4-BE49-F238E27FC236}">
                  <a16:creationId xmlns:a16="http://schemas.microsoft.com/office/drawing/2014/main" id="{1D8D9FC0-8BB1-40AA-8C6A-EEF9B39520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74244" y="2288023"/>
              <a:ext cx="7278255" cy="45699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BlokTextu 5">
              <a:extLst>
                <a:ext uri="{FF2B5EF4-FFF2-40B4-BE49-F238E27FC236}">
                  <a16:creationId xmlns:a16="http://schemas.microsoft.com/office/drawing/2014/main" id="{65160343-2FDC-40D7-8BE3-D0AD962AF546}"/>
                </a:ext>
              </a:extLst>
            </p:cNvPr>
            <p:cNvSpPr txBox="1"/>
            <p:nvPr/>
          </p:nvSpPr>
          <p:spPr>
            <a:xfrm>
              <a:off x="5631255" y="2211357"/>
              <a:ext cx="1946495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sk-SK" dirty="0"/>
                <a:t>Elastické artérie</a:t>
              </a:r>
            </a:p>
          </p:txBody>
        </p:sp>
        <p:sp>
          <p:nvSpPr>
            <p:cNvPr id="9" name="BlokTextu 8">
              <a:extLst>
                <a:ext uri="{FF2B5EF4-FFF2-40B4-BE49-F238E27FC236}">
                  <a16:creationId xmlns:a16="http://schemas.microsoft.com/office/drawing/2014/main" id="{5AAD7C10-9B3E-4E7F-9659-8588F0E14D13}"/>
                </a:ext>
              </a:extLst>
            </p:cNvPr>
            <p:cNvSpPr txBox="1"/>
            <p:nvPr/>
          </p:nvSpPr>
          <p:spPr>
            <a:xfrm>
              <a:off x="9424153" y="2186668"/>
              <a:ext cx="1946495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sk-SK" dirty="0"/>
                <a:t>Rigidné artérie</a:t>
              </a:r>
            </a:p>
          </p:txBody>
        </p:sp>
        <p:sp>
          <p:nvSpPr>
            <p:cNvPr id="10" name="BlokTextu 9">
              <a:extLst>
                <a:ext uri="{FF2B5EF4-FFF2-40B4-BE49-F238E27FC236}">
                  <a16:creationId xmlns:a16="http://schemas.microsoft.com/office/drawing/2014/main" id="{D15E036F-8346-42ED-B82A-13B1987B20DE}"/>
                </a:ext>
              </a:extLst>
            </p:cNvPr>
            <p:cNvSpPr txBox="1"/>
            <p:nvPr/>
          </p:nvSpPr>
          <p:spPr>
            <a:xfrm>
              <a:off x="6096000" y="4322577"/>
              <a:ext cx="2822384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sk-SK" dirty="0"/>
                <a:t>Systolický/pulzný tlak</a:t>
              </a:r>
            </a:p>
            <a:p>
              <a:r>
                <a:rPr lang="sk-SK" dirty="0"/>
                <a:t>Diastolický prietok</a:t>
              </a:r>
            </a:p>
          </p:txBody>
        </p:sp>
        <p:sp>
          <p:nvSpPr>
            <p:cNvPr id="11" name="BlokTextu 10">
              <a:extLst>
                <a:ext uri="{FF2B5EF4-FFF2-40B4-BE49-F238E27FC236}">
                  <a16:creationId xmlns:a16="http://schemas.microsoft.com/office/drawing/2014/main" id="{CC2262F6-F7AD-4E21-A352-B2739761A40C}"/>
                </a:ext>
              </a:extLst>
            </p:cNvPr>
            <p:cNvSpPr txBox="1"/>
            <p:nvPr/>
          </p:nvSpPr>
          <p:spPr>
            <a:xfrm>
              <a:off x="9542357" y="4231145"/>
              <a:ext cx="2559113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sk-SK" dirty="0"/>
                <a:t>Systolický/pulzný tlak</a:t>
              </a:r>
            </a:p>
          </p:txBody>
        </p:sp>
        <p:sp>
          <p:nvSpPr>
            <p:cNvPr id="12" name="BlokTextu 11">
              <a:extLst>
                <a:ext uri="{FF2B5EF4-FFF2-40B4-BE49-F238E27FC236}">
                  <a16:creationId xmlns:a16="http://schemas.microsoft.com/office/drawing/2014/main" id="{EDC1E7FA-60A8-4EEC-B5E0-E34E7533B9EC}"/>
                </a:ext>
              </a:extLst>
            </p:cNvPr>
            <p:cNvSpPr txBox="1"/>
            <p:nvPr/>
          </p:nvSpPr>
          <p:spPr>
            <a:xfrm>
              <a:off x="9978089" y="4600477"/>
              <a:ext cx="211700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sk-SK" dirty="0"/>
                <a:t>Diastolický prietok</a:t>
              </a:r>
            </a:p>
          </p:txBody>
        </p:sp>
        <p:sp>
          <p:nvSpPr>
            <p:cNvPr id="13" name="BlokTextu 12">
              <a:extLst>
                <a:ext uri="{FF2B5EF4-FFF2-40B4-BE49-F238E27FC236}">
                  <a16:creationId xmlns:a16="http://schemas.microsoft.com/office/drawing/2014/main" id="{72F3BBDC-A0E6-445B-BA21-F70F6B17241D}"/>
                </a:ext>
              </a:extLst>
            </p:cNvPr>
            <p:cNvSpPr txBox="1"/>
            <p:nvPr/>
          </p:nvSpPr>
          <p:spPr>
            <a:xfrm>
              <a:off x="4588676" y="2824570"/>
              <a:ext cx="461665" cy="955654"/>
            </a:xfrm>
            <a:prstGeom prst="rect">
              <a:avLst/>
            </a:prstGeom>
            <a:solidFill>
              <a:schemeClr val="bg1"/>
            </a:solidFill>
          </p:spPr>
          <p:txBody>
            <a:bodyPr vert="vert270" wrap="square" rtlCol="0">
              <a:spAutoFit/>
            </a:bodyPr>
            <a:lstStyle/>
            <a:p>
              <a:r>
                <a:rPr lang="sk-SK" dirty="0"/>
                <a:t>Systola</a:t>
              </a:r>
            </a:p>
          </p:txBody>
        </p:sp>
        <p:sp>
          <p:nvSpPr>
            <p:cNvPr id="14" name="BlokTextu 13">
              <a:extLst>
                <a:ext uri="{FF2B5EF4-FFF2-40B4-BE49-F238E27FC236}">
                  <a16:creationId xmlns:a16="http://schemas.microsoft.com/office/drawing/2014/main" id="{5A324FC4-DD1E-40D1-A18D-1E890E8863E1}"/>
                </a:ext>
              </a:extLst>
            </p:cNvPr>
            <p:cNvSpPr txBox="1"/>
            <p:nvPr/>
          </p:nvSpPr>
          <p:spPr>
            <a:xfrm>
              <a:off x="4588676" y="5562000"/>
              <a:ext cx="461665" cy="955654"/>
            </a:xfrm>
            <a:prstGeom prst="rect">
              <a:avLst/>
            </a:prstGeom>
            <a:solidFill>
              <a:schemeClr val="bg1"/>
            </a:solidFill>
          </p:spPr>
          <p:txBody>
            <a:bodyPr vert="vert270" wrap="square" rtlCol="0">
              <a:spAutoFit/>
            </a:bodyPr>
            <a:lstStyle/>
            <a:p>
              <a:r>
                <a:rPr lang="sk-SK" dirty="0"/>
                <a:t>Diastola</a:t>
              </a:r>
            </a:p>
          </p:txBody>
        </p:sp>
      </p:grpSp>
      <p:pic>
        <p:nvPicPr>
          <p:cNvPr id="7" name="Obrázok 6">
            <a:extLst>
              <a:ext uri="{FF2B5EF4-FFF2-40B4-BE49-F238E27FC236}">
                <a16:creationId xmlns:a16="http://schemas.microsoft.com/office/drawing/2014/main" id="{839B248E-36A1-4941-9149-299775DF0F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70648" y="6162512"/>
            <a:ext cx="508660" cy="559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6189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57" y="144000"/>
            <a:ext cx="11295568" cy="1011233"/>
          </a:xfrm>
        </p:spPr>
        <p:txBody>
          <a:bodyPr>
            <a:noAutofit/>
          </a:bodyPr>
          <a:lstStyle/>
          <a:p>
            <a:r>
              <a:rPr lang="sk-SK" sz="4000" dirty="0"/>
              <a:t>Krvný tlak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D162166-A498-4070-ADBE-52BC082D1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749" y="1178015"/>
            <a:ext cx="10737824" cy="3054321"/>
          </a:xfrm>
        </p:spPr>
        <p:txBody>
          <a:bodyPr>
            <a:normAutofit fontScale="92500"/>
          </a:bodyPr>
          <a:lstStyle/>
          <a:p>
            <a:pPr>
              <a:lnSpc>
                <a:spcPct val="118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400" dirty="0"/>
              <a:t>Tlak krvi (TK) vyvíjaný na steny ciev</a:t>
            </a:r>
          </a:p>
          <a:p>
            <a:pPr>
              <a:lnSpc>
                <a:spcPct val="118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400" dirty="0"/>
              <a:t>Arteriálny TK je zvyčajne klinicky (ambulantne) významnejší oproti </a:t>
            </a:r>
            <a:r>
              <a:rPr lang="sk-SK" sz="2400" dirty="0" err="1"/>
              <a:t>venóznemu</a:t>
            </a:r>
            <a:r>
              <a:rPr lang="sk-SK" sz="2400" dirty="0"/>
              <a:t> TK</a:t>
            </a:r>
          </a:p>
          <a:p>
            <a:pPr>
              <a:lnSpc>
                <a:spcPct val="118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400" dirty="0"/>
              <a:t>Najvyšší je v aorte a veľkých tepnách </a:t>
            </a:r>
          </a:p>
          <a:p>
            <a:pPr>
              <a:lnSpc>
                <a:spcPct val="118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400" dirty="0"/>
              <a:t>Majoritne je tvorený kontrakciou komôr</a:t>
            </a:r>
          </a:p>
          <a:p>
            <a:pPr>
              <a:lnSpc>
                <a:spcPct val="118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400" b="1" dirty="0">
                <a:solidFill>
                  <a:srgbClr val="005DE6"/>
                </a:solidFill>
              </a:rPr>
              <a:t>Systolický TK </a:t>
            </a:r>
            <a:r>
              <a:rPr lang="sk-SK" sz="2400" dirty="0"/>
              <a:t>počas </a:t>
            </a:r>
            <a:r>
              <a:rPr lang="sk-SK" sz="2400" dirty="0" err="1"/>
              <a:t>systoly</a:t>
            </a:r>
            <a:r>
              <a:rPr lang="sk-SK" sz="2400" dirty="0"/>
              <a:t> (ST)</a:t>
            </a:r>
          </a:p>
          <a:p>
            <a:pPr>
              <a:lnSpc>
                <a:spcPct val="118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400" b="1" dirty="0">
                <a:solidFill>
                  <a:srgbClr val="005DE6"/>
                </a:solidFill>
              </a:rPr>
              <a:t>Diastolický TK </a:t>
            </a:r>
            <a:r>
              <a:rPr lang="sk-SK" sz="2400" dirty="0"/>
              <a:t>počas diastoly (DT)</a:t>
            </a:r>
          </a:p>
          <a:p>
            <a:pPr marL="0" indent="0">
              <a:spcBef>
                <a:spcPts val="600"/>
              </a:spcBef>
              <a:buNone/>
              <a:tabLst>
                <a:tab pos="4216400" algn="l"/>
              </a:tabLst>
            </a:pPr>
            <a:endParaRPr lang="sk-SK" sz="2200" dirty="0"/>
          </a:p>
        </p:txBody>
      </p:sp>
      <p:grpSp>
        <p:nvGrpSpPr>
          <p:cNvPr id="8" name="Skupina 7">
            <a:extLst>
              <a:ext uri="{FF2B5EF4-FFF2-40B4-BE49-F238E27FC236}">
                <a16:creationId xmlns:a16="http://schemas.microsoft.com/office/drawing/2014/main" id="{22F833AA-C0EE-441F-91A6-42941C6D80AC}"/>
              </a:ext>
            </a:extLst>
          </p:cNvPr>
          <p:cNvGrpSpPr/>
          <p:nvPr/>
        </p:nvGrpSpPr>
        <p:grpSpPr>
          <a:xfrm>
            <a:off x="5884848" y="2241755"/>
            <a:ext cx="6218596" cy="4472245"/>
            <a:chOff x="6268532" y="2702739"/>
            <a:chExt cx="5780593" cy="4033880"/>
          </a:xfrm>
        </p:grpSpPr>
        <p:pic>
          <p:nvPicPr>
            <p:cNvPr id="5" name="Obrázok 4">
              <a:extLst>
                <a:ext uri="{FF2B5EF4-FFF2-40B4-BE49-F238E27FC236}">
                  <a16:creationId xmlns:a16="http://schemas.microsoft.com/office/drawing/2014/main" id="{D2EECAE4-7EAA-4506-A6FF-A5845D144C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79"/>
            <a:stretch/>
          </p:blipFill>
          <p:spPr>
            <a:xfrm>
              <a:off x="6268532" y="2702739"/>
              <a:ext cx="5780593" cy="4033880"/>
            </a:xfrm>
            <a:prstGeom prst="rect">
              <a:avLst/>
            </a:prstGeom>
          </p:spPr>
        </p:pic>
        <p:sp>
          <p:nvSpPr>
            <p:cNvPr id="4" name="BlokTextu 3">
              <a:extLst>
                <a:ext uri="{FF2B5EF4-FFF2-40B4-BE49-F238E27FC236}">
                  <a16:creationId xmlns:a16="http://schemas.microsoft.com/office/drawing/2014/main" id="{72592689-4959-4CC3-BBB5-D587231C8BC3}"/>
                </a:ext>
              </a:extLst>
            </p:cNvPr>
            <p:cNvSpPr txBox="1"/>
            <p:nvPr/>
          </p:nvSpPr>
          <p:spPr>
            <a:xfrm>
              <a:off x="9807547" y="3387523"/>
              <a:ext cx="1375646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sk-SK" sz="1200" dirty="0"/>
                <a:t>Systolický tlak</a:t>
              </a:r>
            </a:p>
          </p:txBody>
        </p:sp>
        <p:sp>
          <p:nvSpPr>
            <p:cNvPr id="6" name="BlokTextu 5">
              <a:extLst>
                <a:ext uri="{FF2B5EF4-FFF2-40B4-BE49-F238E27FC236}">
                  <a16:creationId xmlns:a16="http://schemas.microsoft.com/office/drawing/2014/main" id="{3378882D-2E38-4089-8BE5-0996B923A9AD}"/>
                </a:ext>
              </a:extLst>
            </p:cNvPr>
            <p:cNvSpPr txBox="1"/>
            <p:nvPr/>
          </p:nvSpPr>
          <p:spPr>
            <a:xfrm>
              <a:off x="9807547" y="3717940"/>
              <a:ext cx="1630896" cy="1665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sk-SK" sz="1200" dirty="0"/>
                <a:t>Stredný arteriálny tlak</a:t>
              </a:r>
            </a:p>
          </p:txBody>
        </p:sp>
        <p:sp>
          <p:nvSpPr>
            <p:cNvPr id="7" name="BlokTextu 6">
              <a:extLst>
                <a:ext uri="{FF2B5EF4-FFF2-40B4-BE49-F238E27FC236}">
                  <a16:creationId xmlns:a16="http://schemas.microsoft.com/office/drawing/2014/main" id="{E5831090-2F67-47E8-AFA0-B7F26A7CB9FB}"/>
                </a:ext>
              </a:extLst>
            </p:cNvPr>
            <p:cNvSpPr txBox="1"/>
            <p:nvPr/>
          </p:nvSpPr>
          <p:spPr>
            <a:xfrm>
              <a:off x="9807547" y="4070290"/>
              <a:ext cx="1375646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sk-SK" sz="1200" dirty="0"/>
                <a:t>Diastolický tlak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Zástupný objekt pre obsah 2">
                <a:extLst>
                  <a:ext uri="{FF2B5EF4-FFF2-40B4-BE49-F238E27FC236}">
                    <a16:creationId xmlns:a16="http://schemas.microsoft.com/office/drawing/2014/main" id="{08D6F9CC-CCA7-41BC-9318-B0D79AE2249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66749" y="4042350"/>
                <a:ext cx="5384099" cy="261090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182880" indent="-18288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buClr>
                    <a:schemeClr val="accent1">
                      <a:lumMod val="75000"/>
                    </a:schemeClr>
                  </a:buClr>
                  <a:buSzPct val="85000"/>
                  <a:buFont typeface="Wingdings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lnSpc>
                    <a:spcPct val="90000"/>
                  </a:lnSpc>
                  <a:spcBef>
                    <a:spcPts val="400"/>
                  </a:spcBef>
                  <a:spcAft>
                    <a:spcPts val="200"/>
                  </a:spcAft>
                  <a:buClr>
                    <a:schemeClr val="accent1">
                      <a:lumMod val="75000"/>
                    </a:schemeClr>
                  </a:buClr>
                  <a:buSzPct val="85000"/>
                  <a:buFont typeface="Wingdings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lnSpc>
                    <a:spcPct val="90000"/>
                  </a:lnSpc>
                  <a:spcBef>
                    <a:spcPts val="400"/>
                  </a:spcBef>
                  <a:spcAft>
                    <a:spcPts val="200"/>
                  </a:spcAft>
                  <a:buClr>
                    <a:schemeClr val="accent1">
                      <a:lumMod val="75000"/>
                    </a:schemeClr>
                  </a:buClr>
                  <a:buSzPct val="85000"/>
                  <a:buFont typeface="Wingdings" pitchFamily="2" charset="2"/>
                  <a:buChar char="§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lnSpc>
                    <a:spcPct val="90000"/>
                  </a:lnSpc>
                  <a:spcBef>
                    <a:spcPts val="400"/>
                  </a:spcBef>
                  <a:spcAft>
                    <a:spcPts val="200"/>
                  </a:spcAft>
                  <a:buClr>
                    <a:schemeClr val="accent1">
                      <a:lumMod val="75000"/>
                    </a:schemeClr>
                  </a:buClr>
                  <a:buSzPct val="85000"/>
                  <a:buFont typeface="Wingdings" pitchFamily="2" charset="2"/>
                  <a:buChar char="§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80160" indent="-182880" algn="l" defTabSz="914400" rtl="0" eaLnBrk="1" latinLnBrk="0" hangingPunct="1">
                  <a:lnSpc>
                    <a:spcPct val="90000"/>
                  </a:lnSpc>
                  <a:spcBef>
                    <a:spcPts val="400"/>
                  </a:spcBef>
                  <a:spcAft>
                    <a:spcPts val="200"/>
                  </a:spcAft>
                  <a:buClr>
                    <a:schemeClr val="accent1">
                      <a:lumMod val="75000"/>
                    </a:schemeClr>
                  </a:buClr>
                  <a:buSzPct val="85000"/>
                  <a:buFont typeface="Wingdings" pitchFamily="2" charset="2"/>
                  <a:buChar char="§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600000" indent="-228600" algn="l" defTabSz="914400" rtl="0" eaLnBrk="1" latinLnBrk="0" hangingPunct="1">
                  <a:lnSpc>
                    <a:spcPct val="90000"/>
                  </a:lnSpc>
                  <a:spcBef>
                    <a:spcPts val="400"/>
                  </a:spcBef>
                  <a:spcAft>
                    <a:spcPts val="200"/>
                  </a:spcAft>
                  <a:buClr>
                    <a:schemeClr val="accent1">
                      <a:lumMod val="75000"/>
                    </a:schemeClr>
                  </a:buClr>
                  <a:buSzPct val="85000"/>
                  <a:buFont typeface="Wingdings" pitchFamily="2" charset="2"/>
                  <a:buChar char="§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900000" indent="-228600" algn="l" defTabSz="914400" rtl="0" eaLnBrk="1" latinLnBrk="0" hangingPunct="1">
                  <a:lnSpc>
                    <a:spcPct val="90000"/>
                  </a:lnSpc>
                  <a:spcBef>
                    <a:spcPts val="400"/>
                  </a:spcBef>
                  <a:spcAft>
                    <a:spcPts val="200"/>
                  </a:spcAft>
                  <a:buClr>
                    <a:schemeClr val="accent1">
                      <a:lumMod val="75000"/>
                    </a:schemeClr>
                  </a:buClr>
                  <a:buSzPct val="85000"/>
                  <a:buFont typeface="Wingdings" pitchFamily="2" charset="2"/>
                  <a:buChar char="§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200000" indent="-228600" algn="l" defTabSz="914400" rtl="0" eaLnBrk="1" latinLnBrk="0" hangingPunct="1">
                  <a:lnSpc>
                    <a:spcPct val="90000"/>
                  </a:lnSpc>
                  <a:spcBef>
                    <a:spcPts val="400"/>
                  </a:spcBef>
                  <a:spcAft>
                    <a:spcPts val="200"/>
                  </a:spcAft>
                  <a:buClr>
                    <a:schemeClr val="accent1">
                      <a:lumMod val="75000"/>
                    </a:schemeClr>
                  </a:buClr>
                  <a:buSzPct val="85000"/>
                  <a:buFont typeface="Wingdings" pitchFamily="2" charset="2"/>
                  <a:buChar char="§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500000" indent="-228600" algn="l" defTabSz="914400" rtl="0" eaLnBrk="1" latinLnBrk="0" hangingPunct="1">
                  <a:lnSpc>
                    <a:spcPct val="90000"/>
                  </a:lnSpc>
                  <a:spcBef>
                    <a:spcPts val="400"/>
                  </a:spcBef>
                  <a:spcAft>
                    <a:spcPts val="200"/>
                  </a:spcAft>
                  <a:buClr>
                    <a:schemeClr val="accent1">
                      <a:lumMod val="75000"/>
                    </a:schemeClr>
                  </a:buClr>
                  <a:buSzPct val="85000"/>
                  <a:buFont typeface="Wingdings" pitchFamily="2" charset="2"/>
                  <a:buChar char="§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10000"/>
                  </a:lnSpc>
                  <a:spcBef>
                    <a:spcPts val="600"/>
                  </a:spcBef>
                  <a:tabLst>
                    <a:tab pos="4216400" algn="l"/>
                  </a:tabLst>
                </a:pPr>
                <a:r>
                  <a:rPr lang="sk-SK" sz="2200" b="1" dirty="0">
                    <a:solidFill>
                      <a:srgbClr val="005DE6"/>
                    </a:solidFill>
                  </a:rPr>
                  <a:t>Stredný arteriálny tlak</a:t>
                </a:r>
                <a:r>
                  <a:rPr lang="sk-SK" sz="2200" dirty="0"/>
                  <a:t> (SAT) </a:t>
                </a:r>
                <a:r>
                  <a:rPr lang="sk-SK" sz="2200" u="sng" dirty="0"/>
                  <a:t>nie je </a:t>
                </a:r>
                <a:r>
                  <a:rPr lang="sk-SK" sz="2200" dirty="0"/>
                  <a:t>aritmetickým priemerom – diastola trvá dlhšie ako systola, z toho dôvodu sa </a:t>
                </a:r>
                <a:r>
                  <a:rPr lang="sk-SK" sz="2200" dirty="0" err="1"/>
                  <a:t>aproximuje</a:t>
                </a:r>
                <a:r>
                  <a:rPr lang="sk-SK" sz="2200" dirty="0"/>
                  <a:t> ako: SAT = DT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sk-SK" sz="2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sk-SK" sz="2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sk-SK" sz="2200" dirty="0"/>
                  <a:t> PT</a:t>
                </a:r>
              </a:p>
              <a:p>
                <a:pPr>
                  <a:lnSpc>
                    <a:spcPct val="110000"/>
                  </a:lnSpc>
                  <a:spcBef>
                    <a:spcPts val="600"/>
                  </a:spcBef>
                  <a:tabLst>
                    <a:tab pos="4216400" algn="l"/>
                  </a:tabLst>
                </a:pPr>
                <a:r>
                  <a:rPr lang="sk-SK" sz="2200" b="1" dirty="0">
                    <a:solidFill>
                      <a:srgbClr val="005DE6"/>
                    </a:solidFill>
                  </a:rPr>
                  <a:t>Pulzný tlak </a:t>
                </a:r>
                <a:r>
                  <a:rPr lang="sk-SK" sz="2200" dirty="0"/>
                  <a:t>(PT) je rovný rozdielu tlakom: PT = ST - DT</a:t>
                </a:r>
              </a:p>
              <a:p>
                <a:pPr marL="0" indent="0">
                  <a:lnSpc>
                    <a:spcPct val="105000"/>
                  </a:lnSpc>
                  <a:spcBef>
                    <a:spcPts val="600"/>
                  </a:spcBef>
                  <a:buFont typeface="Wingdings" pitchFamily="2" charset="2"/>
                  <a:buNone/>
                  <a:tabLst>
                    <a:tab pos="4216400" algn="l"/>
                  </a:tabLst>
                </a:pPr>
                <a:endParaRPr lang="sk-SK" sz="2200" dirty="0"/>
              </a:p>
            </p:txBody>
          </p:sp>
        </mc:Choice>
        <mc:Fallback xmlns="">
          <p:sp>
            <p:nvSpPr>
              <p:cNvPr id="9" name="Zástupný objekt pre obsah 2">
                <a:extLst>
                  <a:ext uri="{FF2B5EF4-FFF2-40B4-BE49-F238E27FC236}">
                    <a16:creationId xmlns:a16="http://schemas.microsoft.com/office/drawing/2014/main" id="{08D6F9CC-CCA7-41BC-9318-B0D79AE224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749" y="4042350"/>
                <a:ext cx="5384099" cy="2610904"/>
              </a:xfrm>
              <a:prstGeom prst="rect">
                <a:avLst/>
              </a:prstGeom>
              <a:blipFill>
                <a:blip r:embed="rId3"/>
                <a:stretch>
                  <a:fillRect l="-793" t="-1636" r="-2039" b="-935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72401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57" y="144000"/>
            <a:ext cx="11295568" cy="1260000"/>
          </a:xfrm>
        </p:spPr>
        <p:txBody>
          <a:bodyPr>
            <a:noAutofit/>
          </a:bodyPr>
          <a:lstStyle/>
          <a:p>
            <a:r>
              <a:rPr lang="sk-SK" sz="4000" dirty="0"/>
              <a:t>Krvný tlak - priama metóda merania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D162166-A498-4070-ADBE-52BC082D1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308" y="1266504"/>
            <a:ext cx="5123368" cy="5311277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200" b="1" dirty="0">
                <a:solidFill>
                  <a:srgbClr val="005DE6"/>
                </a:solidFill>
              </a:rPr>
              <a:t>Invazívna technika </a:t>
            </a:r>
            <a:r>
              <a:rPr lang="sk-SK" sz="2200" dirty="0"/>
              <a:t>merania TK.</a:t>
            </a:r>
          </a:p>
          <a:p>
            <a:pPr>
              <a:lnSpc>
                <a:spcPct val="12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200" dirty="0"/>
              <a:t>Vyžaduje </a:t>
            </a:r>
            <a:r>
              <a:rPr lang="sk-SK" sz="2200" dirty="0" err="1"/>
              <a:t>perkutánnu</a:t>
            </a:r>
            <a:r>
              <a:rPr lang="sk-SK" sz="2200" dirty="0"/>
              <a:t> </a:t>
            </a:r>
            <a:r>
              <a:rPr lang="sk-SK" sz="2200" dirty="0" err="1"/>
              <a:t>kanyláciu</a:t>
            </a:r>
            <a:r>
              <a:rPr lang="sk-SK" sz="2200" dirty="0"/>
              <a:t> – zavedenie katétra priamo do artérie.</a:t>
            </a:r>
          </a:p>
          <a:p>
            <a:pPr>
              <a:lnSpc>
                <a:spcPct val="12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200" b="1" u="sng" dirty="0"/>
              <a:t>Katéter je naplnený fyziologickým roztokom!</a:t>
            </a:r>
            <a:endParaRPr lang="sk-SK" sz="2200" dirty="0"/>
          </a:p>
          <a:p>
            <a:pPr>
              <a:lnSpc>
                <a:spcPct val="12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200" dirty="0"/>
              <a:t>Vyžaduje </a:t>
            </a:r>
            <a:r>
              <a:rPr lang="sk-SK" sz="2200" b="1" dirty="0">
                <a:solidFill>
                  <a:srgbClr val="005DE6"/>
                </a:solidFill>
              </a:rPr>
              <a:t>prevodník</a:t>
            </a:r>
            <a:r>
              <a:rPr lang="sk-SK" sz="2200" dirty="0"/>
              <a:t>, ktorý sprostredkuje zmenu tlakovej vlny na elektrický signál (odporový, kapacitný, induktívny – </a:t>
            </a:r>
            <a:r>
              <a:rPr lang="sk-SK" sz="2200" i="1" dirty="0"/>
              <a:t>viď prednáška </a:t>
            </a:r>
            <a:r>
              <a:rPr lang="sk-SK" sz="2200" i="1" dirty="0" err="1"/>
              <a:t>Biokybernetika</a:t>
            </a:r>
            <a:r>
              <a:rPr lang="sk-SK" sz="2200" dirty="0"/>
              <a:t>)</a:t>
            </a:r>
          </a:p>
          <a:p>
            <a:pPr>
              <a:lnSpc>
                <a:spcPct val="12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200" dirty="0"/>
              <a:t>Používa sa najmä keď sa vyžaduje vyšší stupeň presnosti, dynamická odozva a kontinuálny monitoring.</a:t>
            </a:r>
          </a:p>
        </p:txBody>
      </p:sp>
      <p:grpSp>
        <p:nvGrpSpPr>
          <p:cNvPr id="4" name="Skupina 3">
            <a:extLst>
              <a:ext uri="{FF2B5EF4-FFF2-40B4-BE49-F238E27FC236}">
                <a16:creationId xmlns:a16="http://schemas.microsoft.com/office/drawing/2014/main" id="{F68E84D0-F2BA-454E-AD5F-A59333BADD78}"/>
              </a:ext>
            </a:extLst>
          </p:cNvPr>
          <p:cNvGrpSpPr/>
          <p:nvPr/>
        </p:nvGrpSpPr>
        <p:grpSpPr>
          <a:xfrm>
            <a:off x="5728994" y="1160206"/>
            <a:ext cx="6374449" cy="5535869"/>
            <a:chOff x="6287786" y="1834655"/>
            <a:chExt cx="5761339" cy="4861420"/>
          </a:xfrm>
        </p:grpSpPr>
        <p:pic>
          <p:nvPicPr>
            <p:cNvPr id="4098" name="Picture 2" descr="How to Measure Blood Pressure, Blood Flow, and Cardiac Volumes -  Organization of the Cardiovascular System - The Cardiovascular System -  Medical Physiology, 3rd Edition">
              <a:extLst>
                <a:ext uri="{FF2B5EF4-FFF2-40B4-BE49-F238E27FC236}">
                  <a16:creationId xmlns:a16="http://schemas.microsoft.com/office/drawing/2014/main" id="{C7D97405-DC16-4667-9850-9B8D893663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87786" y="1834655"/>
              <a:ext cx="5761339" cy="48614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BlokTextu 4">
              <a:extLst>
                <a:ext uri="{FF2B5EF4-FFF2-40B4-BE49-F238E27FC236}">
                  <a16:creationId xmlns:a16="http://schemas.microsoft.com/office/drawing/2014/main" id="{6218AC55-119E-46DA-B3B6-25FFF2F13F3F}"/>
                </a:ext>
              </a:extLst>
            </p:cNvPr>
            <p:cNvSpPr txBox="1"/>
            <p:nvPr/>
          </p:nvSpPr>
          <p:spPr>
            <a:xfrm>
              <a:off x="7478475" y="2335902"/>
              <a:ext cx="1332150" cy="20005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sk-SK" sz="1300" dirty="0"/>
                <a:t>Brachiálna artéria</a:t>
              </a:r>
            </a:p>
          </p:txBody>
        </p:sp>
        <p:sp>
          <p:nvSpPr>
            <p:cNvPr id="6" name="BlokTextu 5">
              <a:extLst>
                <a:ext uri="{FF2B5EF4-FFF2-40B4-BE49-F238E27FC236}">
                  <a16:creationId xmlns:a16="http://schemas.microsoft.com/office/drawing/2014/main" id="{99B0B42D-3E1D-49AF-9914-ED785068209B}"/>
                </a:ext>
              </a:extLst>
            </p:cNvPr>
            <p:cNvSpPr txBox="1"/>
            <p:nvPr/>
          </p:nvSpPr>
          <p:spPr>
            <a:xfrm>
              <a:off x="7478475" y="3477396"/>
              <a:ext cx="884475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sk-SK" sz="1400" dirty="0"/>
                <a:t>Katéter</a:t>
              </a:r>
            </a:p>
          </p:txBody>
        </p:sp>
        <p:sp>
          <p:nvSpPr>
            <p:cNvPr id="7" name="BlokTextu 6">
              <a:extLst>
                <a:ext uri="{FF2B5EF4-FFF2-40B4-BE49-F238E27FC236}">
                  <a16:creationId xmlns:a16="http://schemas.microsoft.com/office/drawing/2014/main" id="{5603C051-0C68-4C09-A2A3-E0E80B230608}"/>
                </a:ext>
              </a:extLst>
            </p:cNvPr>
            <p:cNvSpPr txBox="1"/>
            <p:nvPr/>
          </p:nvSpPr>
          <p:spPr>
            <a:xfrm>
              <a:off x="8879325" y="3635249"/>
              <a:ext cx="1074300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sk-SK" sz="1400" dirty="0"/>
                <a:t>Membrána</a:t>
              </a:r>
            </a:p>
          </p:txBody>
        </p:sp>
        <p:sp>
          <p:nvSpPr>
            <p:cNvPr id="8" name="BlokTextu 7">
              <a:extLst>
                <a:ext uri="{FF2B5EF4-FFF2-40B4-BE49-F238E27FC236}">
                  <a16:creationId xmlns:a16="http://schemas.microsoft.com/office/drawing/2014/main" id="{4DB9824C-C6E2-45DA-8676-9D037E73701B}"/>
                </a:ext>
              </a:extLst>
            </p:cNvPr>
            <p:cNvSpPr txBox="1"/>
            <p:nvPr/>
          </p:nvSpPr>
          <p:spPr>
            <a:xfrm>
              <a:off x="9235130" y="4010783"/>
              <a:ext cx="1074300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1400" dirty="0"/>
                <a:t>Zosilňovač</a:t>
              </a:r>
            </a:p>
          </p:txBody>
        </p:sp>
        <p:sp>
          <p:nvSpPr>
            <p:cNvPr id="9" name="BlokTextu 8">
              <a:extLst>
                <a:ext uri="{FF2B5EF4-FFF2-40B4-BE49-F238E27FC236}">
                  <a16:creationId xmlns:a16="http://schemas.microsoft.com/office/drawing/2014/main" id="{F52D5C51-9D8E-4FA0-8777-921D16DF6317}"/>
                </a:ext>
              </a:extLst>
            </p:cNvPr>
            <p:cNvSpPr txBox="1"/>
            <p:nvPr/>
          </p:nvSpPr>
          <p:spPr>
            <a:xfrm>
              <a:off x="8879325" y="5165662"/>
              <a:ext cx="1525355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1400" dirty="0"/>
                <a:t>Elektromanometer</a:t>
              </a:r>
            </a:p>
          </p:txBody>
        </p:sp>
        <p:sp>
          <p:nvSpPr>
            <p:cNvPr id="10" name="BlokTextu 9">
              <a:extLst>
                <a:ext uri="{FF2B5EF4-FFF2-40B4-BE49-F238E27FC236}">
                  <a16:creationId xmlns:a16="http://schemas.microsoft.com/office/drawing/2014/main" id="{C4BAD121-2FC4-4A59-A110-C7843EDDFF72}"/>
                </a:ext>
              </a:extLst>
            </p:cNvPr>
            <p:cNvSpPr txBox="1"/>
            <p:nvPr/>
          </p:nvSpPr>
          <p:spPr>
            <a:xfrm>
              <a:off x="10184933" y="1982098"/>
              <a:ext cx="1628775" cy="4320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b">
              <a:spAutoFit/>
            </a:bodyPr>
            <a:lstStyle/>
            <a:p>
              <a:r>
                <a:rPr lang="sk-SK" sz="1400" dirty="0"/>
                <a:t>Prevodník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257509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57" y="144000"/>
            <a:ext cx="11295568" cy="1260000"/>
          </a:xfrm>
        </p:spPr>
        <p:txBody>
          <a:bodyPr>
            <a:noAutofit/>
          </a:bodyPr>
          <a:lstStyle/>
          <a:p>
            <a:r>
              <a:rPr lang="sk-SK" sz="4000" dirty="0"/>
              <a:t>Krvný tlak - nepriama metóda </a:t>
            </a:r>
            <a:r>
              <a:rPr lang="sk-SK" sz="4000" dirty="0" err="1"/>
              <a:t>palpačná</a:t>
            </a:r>
            <a:endParaRPr lang="sk-SK" sz="4000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D162166-A498-4070-ADBE-52BC082D1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381" y="1296000"/>
            <a:ext cx="10858340" cy="4569977"/>
          </a:xfrm>
        </p:spPr>
        <p:txBody>
          <a:bodyPr>
            <a:normAutofit/>
          </a:bodyPr>
          <a:lstStyle/>
          <a:p>
            <a:pPr>
              <a:lnSpc>
                <a:spcPct val="114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200" b="1" dirty="0" err="1">
                <a:solidFill>
                  <a:srgbClr val="005DE6"/>
                </a:solidFill>
              </a:rPr>
              <a:t>Palpačná</a:t>
            </a:r>
            <a:r>
              <a:rPr lang="sk-SK" sz="2200" b="1" dirty="0">
                <a:solidFill>
                  <a:srgbClr val="005DE6"/>
                </a:solidFill>
              </a:rPr>
              <a:t> metóda</a:t>
            </a:r>
            <a:r>
              <a:rPr lang="sk-SK" sz="2200" dirty="0"/>
              <a:t> merania TK</a:t>
            </a:r>
          </a:p>
          <a:p>
            <a:pPr>
              <a:lnSpc>
                <a:spcPct val="114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200" b="1" dirty="0" err="1"/>
              <a:t>Palpácia</a:t>
            </a:r>
            <a:r>
              <a:rPr lang="sk-SK" sz="2200" b="1" dirty="0"/>
              <a:t> </a:t>
            </a:r>
            <a:r>
              <a:rPr lang="sk-SK" sz="2200" dirty="0"/>
              <a:t>(z lat. </a:t>
            </a:r>
            <a:r>
              <a:rPr lang="sk-SK" sz="2200" i="1" dirty="0" err="1"/>
              <a:t>palpatio</a:t>
            </a:r>
            <a:r>
              <a:rPr lang="sk-SK" sz="2200" dirty="0"/>
              <a:t> = hladkanie, poklepkávanie, ohmatávanie, chvenie). </a:t>
            </a:r>
            <a:r>
              <a:rPr lang="sk-SK" sz="2200" b="1" dirty="0"/>
              <a:t>Pohmat </a:t>
            </a:r>
            <a:r>
              <a:rPr lang="sk-SK" sz="2200" dirty="0"/>
              <a:t>(iné názvy: vyšetrenie pohmatom/hmatom, lekársky pohmat).</a:t>
            </a:r>
          </a:p>
          <a:p>
            <a:pPr algn="just">
              <a:lnSpc>
                <a:spcPct val="114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200" dirty="0"/>
              <a:t>Manžeta sa umiestni na rameno v úrovni srdca. Nahmatá sa príslušná cieva (najčastejšie </a:t>
            </a:r>
            <a:r>
              <a:rPr lang="sk-SK" sz="2200" i="1" dirty="0"/>
              <a:t>a. </a:t>
            </a:r>
            <a:r>
              <a:rPr lang="sk-SK" sz="2200" i="1" dirty="0" err="1"/>
              <a:t>radialis</a:t>
            </a:r>
            <a:r>
              <a:rPr lang="sk-SK" sz="2200" dirty="0"/>
              <a:t>). V manžete sa pomaly zvyšuje tlak až kým nedôjde k vymiznutiu pulzu v artérii. Je možné </a:t>
            </a:r>
            <a:r>
              <a:rPr lang="sk-SK" sz="2200" b="1" dirty="0"/>
              <a:t>stanoviť</a:t>
            </a:r>
            <a:r>
              <a:rPr lang="sk-SK" sz="2200" dirty="0"/>
              <a:t> </a:t>
            </a:r>
            <a:r>
              <a:rPr lang="sk-SK" sz="2200" b="1" dirty="0"/>
              <a:t>výlučne systolický TK</a:t>
            </a:r>
            <a:r>
              <a:rPr lang="sk-SK" sz="2200" dirty="0"/>
              <a:t>.</a:t>
            </a:r>
          </a:p>
          <a:p>
            <a:pPr algn="just">
              <a:lnSpc>
                <a:spcPct val="114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200" dirty="0"/>
              <a:t>Bez manžety je na základe </a:t>
            </a:r>
            <a:r>
              <a:rPr lang="sk-SK" sz="2200" dirty="0" err="1"/>
              <a:t>palpácie</a:t>
            </a:r>
            <a:r>
              <a:rPr lang="sk-SK" sz="2200" dirty="0"/>
              <a:t> rázovej vlny možné </a:t>
            </a:r>
            <a:r>
              <a:rPr lang="sk-SK" sz="2200" b="1" dirty="0"/>
              <a:t>odhadnúť systolický TK 		</a:t>
            </a:r>
            <a:r>
              <a:rPr lang="sk-SK" sz="2200" dirty="0"/>
              <a:t>príp. posudzovať </a:t>
            </a:r>
            <a:r>
              <a:rPr lang="sk-SK" sz="2200" dirty="0" err="1"/>
              <a:t>tepovú</a:t>
            </a:r>
            <a:r>
              <a:rPr lang="sk-SK" sz="2200" dirty="0"/>
              <a:t> frekvenciu či </a:t>
            </a:r>
            <a:r>
              <a:rPr lang="sk-SK" sz="2200" dirty="0" err="1"/>
              <a:t>rytmicitu</a:t>
            </a:r>
            <a:r>
              <a:rPr lang="sk-SK" sz="2200" dirty="0"/>
              <a:t>		(pravidelnosť). Využíva sa len v urgentných			alebo neštandardných situáciách. Vyžaduje si		významnú dávku skúseností.</a:t>
            </a:r>
          </a:p>
          <a:p>
            <a:pPr>
              <a:lnSpc>
                <a:spcPct val="105000"/>
              </a:lnSpc>
              <a:spcBef>
                <a:spcPts val="600"/>
              </a:spcBef>
              <a:tabLst>
                <a:tab pos="4216400" algn="l"/>
              </a:tabLst>
            </a:pPr>
            <a:endParaRPr lang="sk-SK" sz="2200" dirty="0"/>
          </a:p>
          <a:p>
            <a:pPr>
              <a:lnSpc>
                <a:spcPct val="105000"/>
              </a:lnSpc>
              <a:spcBef>
                <a:spcPts val="600"/>
              </a:spcBef>
              <a:tabLst>
                <a:tab pos="4216400" algn="l"/>
              </a:tabLst>
            </a:pPr>
            <a:endParaRPr lang="sk-SK" sz="2200" dirty="0"/>
          </a:p>
        </p:txBody>
      </p:sp>
      <p:pic>
        <p:nvPicPr>
          <p:cNvPr id="1026" name="Picture 2" descr="Ako merať krvný tlak bez tonometra">
            <a:extLst>
              <a:ext uri="{FF2B5EF4-FFF2-40B4-BE49-F238E27FC236}">
                <a16:creationId xmlns:a16="http://schemas.microsoft.com/office/drawing/2014/main" id="{58A2CB00-339D-41CC-9288-72760D31DF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0" b="22336"/>
          <a:stretch/>
        </p:blipFill>
        <p:spPr bwMode="auto">
          <a:xfrm>
            <a:off x="127709" y="4454145"/>
            <a:ext cx="5103052" cy="23483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80925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917" y="85007"/>
            <a:ext cx="11376404" cy="1260000"/>
          </a:xfrm>
        </p:spPr>
        <p:txBody>
          <a:bodyPr>
            <a:noAutofit/>
          </a:bodyPr>
          <a:lstStyle/>
          <a:p>
            <a:r>
              <a:rPr lang="sk-SK" sz="4000" dirty="0"/>
              <a:t>Krvný tlak - nepriama metóda </a:t>
            </a:r>
            <a:r>
              <a:rPr lang="sk-SK" sz="4000" dirty="0" err="1"/>
              <a:t>auskultačná</a:t>
            </a:r>
            <a:endParaRPr lang="sk-SK" sz="4000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D162166-A498-4070-ADBE-52BC082D1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557" y="1222505"/>
            <a:ext cx="11047918" cy="4855988"/>
          </a:xfrm>
        </p:spPr>
        <p:txBody>
          <a:bodyPr>
            <a:normAutofit/>
          </a:bodyPr>
          <a:lstStyle/>
          <a:p>
            <a:pPr>
              <a:lnSpc>
                <a:spcPct val="108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200" b="1" dirty="0" err="1">
                <a:solidFill>
                  <a:srgbClr val="005DE6"/>
                </a:solidFill>
              </a:rPr>
              <a:t>Auskultačná</a:t>
            </a:r>
            <a:r>
              <a:rPr lang="sk-SK" sz="2200" b="1" dirty="0">
                <a:solidFill>
                  <a:srgbClr val="005DE6"/>
                </a:solidFill>
              </a:rPr>
              <a:t> metóda</a:t>
            </a:r>
            <a:r>
              <a:rPr lang="sk-SK" sz="2200" dirty="0"/>
              <a:t> (</a:t>
            </a:r>
            <a:r>
              <a:rPr lang="sk-SK" sz="2200" dirty="0" err="1"/>
              <a:t>Riva-Rocci</a:t>
            </a:r>
            <a:r>
              <a:rPr lang="sk-SK" sz="2200" dirty="0"/>
              <a:t>) využíva </a:t>
            </a:r>
            <a:r>
              <a:rPr lang="sk-SK" sz="2200" b="1" dirty="0" err="1">
                <a:solidFill>
                  <a:srgbClr val="005DE6"/>
                </a:solidFill>
              </a:rPr>
              <a:t>Korotkove</a:t>
            </a:r>
            <a:r>
              <a:rPr lang="sk-SK" sz="2200" b="1" dirty="0">
                <a:solidFill>
                  <a:srgbClr val="005DE6"/>
                </a:solidFill>
              </a:rPr>
              <a:t> fenomény </a:t>
            </a:r>
            <a:r>
              <a:rPr lang="sk-SK" sz="2200" dirty="0"/>
              <a:t>(ozvy)</a:t>
            </a:r>
          </a:p>
          <a:p>
            <a:pPr>
              <a:lnSpc>
                <a:spcPct val="108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200" dirty="0"/>
              <a:t>Gumená manžeta sa štandardne umiestňuje na rameno v úrovni srdca. Pri nafúknutí dochádza k zastaveniu prietoku cez </a:t>
            </a:r>
            <a:r>
              <a:rPr lang="sk-SK" sz="2200" i="1" dirty="0"/>
              <a:t>a. </a:t>
            </a:r>
            <a:r>
              <a:rPr lang="sk-SK" sz="2200" i="1" dirty="0" err="1"/>
              <a:t>brachialis</a:t>
            </a:r>
            <a:r>
              <a:rPr lang="sk-SK" sz="2200" dirty="0"/>
              <a:t>. Postupným uvoľňovaním tlaku v manžete dochádza k rázovému prietoku, čo je sprevádzané príznačným zvukom (</a:t>
            </a:r>
            <a:r>
              <a:rPr lang="sk-SK" sz="2200" b="1" dirty="0">
                <a:solidFill>
                  <a:srgbClr val="005DE6"/>
                </a:solidFill>
              </a:rPr>
              <a:t>systolický TK</a:t>
            </a:r>
            <a:r>
              <a:rPr lang="sk-SK" sz="2200" dirty="0"/>
              <a:t>). Znížený priemer cievy spôsobuje turbulentné prúdenie, ktoré sa prejavuje ozvami. Ako tlak v manžete klesá, mení sa prúdenie opäť na laminárne. Hodnota </a:t>
            </a:r>
            <a:r>
              <a:rPr lang="sk-SK" sz="2200" b="1" dirty="0">
                <a:solidFill>
                  <a:srgbClr val="005DE6"/>
                </a:solidFill>
              </a:rPr>
              <a:t>diastolického TK</a:t>
            </a:r>
            <a:r>
              <a:rPr lang="sk-SK" sz="2200" dirty="0"/>
              <a:t> korešponduje s vymiznutím zvukov (oziev).</a:t>
            </a:r>
          </a:p>
        </p:txBody>
      </p:sp>
      <p:grpSp>
        <p:nvGrpSpPr>
          <p:cNvPr id="20" name="Skupina 19">
            <a:extLst>
              <a:ext uri="{FF2B5EF4-FFF2-40B4-BE49-F238E27FC236}">
                <a16:creationId xmlns:a16="http://schemas.microsoft.com/office/drawing/2014/main" id="{649FA12B-2074-437F-8591-EAEC577C61E6}"/>
              </a:ext>
            </a:extLst>
          </p:cNvPr>
          <p:cNvGrpSpPr/>
          <p:nvPr/>
        </p:nvGrpSpPr>
        <p:grpSpPr>
          <a:xfrm>
            <a:off x="8459936" y="3962400"/>
            <a:ext cx="3576583" cy="2895600"/>
            <a:chOff x="7137176" y="3875976"/>
            <a:chExt cx="3648337" cy="2982024"/>
          </a:xfrm>
        </p:grpSpPr>
        <p:pic>
          <p:nvPicPr>
            <p:cNvPr id="7" name="Obrázok 6">
              <a:extLst>
                <a:ext uri="{FF2B5EF4-FFF2-40B4-BE49-F238E27FC236}">
                  <a16:creationId xmlns:a16="http://schemas.microsoft.com/office/drawing/2014/main" id="{58F5C90D-8D0C-44DC-AEFE-9E9A2726E2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37176" y="3875976"/>
              <a:ext cx="3648337" cy="2982024"/>
            </a:xfrm>
            <a:prstGeom prst="rect">
              <a:avLst/>
            </a:prstGeom>
          </p:spPr>
        </p:pic>
        <p:sp>
          <p:nvSpPr>
            <p:cNvPr id="8" name="BlokTextu 7">
              <a:extLst>
                <a:ext uri="{FF2B5EF4-FFF2-40B4-BE49-F238E27FC236}">
                  <a16:creationId xmlns:a16="http://schemas.microsoft.com/office/drawing/2014/main" id="{318F50AD-E5AE-4994-BEA2-E24ABC621B62}"/>
                </a:ext>
              </a:extLst>
            </p:cNvPr>
            <p:cNvSpPr txBox="1"/>
            <p:nvPr/>
          </p:nvSpPr>
          <p:spPr>
            <a:xfrm>
              <a:off x="7742269" y="4231769"/>
              <a:ext cx="599994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1200" dirty="0"/>
                <a:t>Manžeta</a:t>
              </a:r>
            </a:p>
          </p:txBody>
        </p:sp>
        <p:sp>
          <p:nvSpPr>
            <p:cNvPr id="9" name="BlokTextu 8">
              <a:extLst>
                <a:ext uri="{FF2B5EF4-FFF2-40B4-BE49-F238E27FC236}">
                  <a16:creationId xmlns:a16="http://schemas.microsoft.com/office/drawing/2014/main" id="{DEEAB608-5771-4084-92F5-18C0E2DBD5C1}"/>
                </a:ext>
              </a:extLst>
            </p:cNvPr>
            <p:cNvSpPr txBox="1"/>
            <p:nvPr/>
          </p:nvSpPr>
          <p:spPr>
            <a:xfrm>
              <a:off x="8266893" y="5253894"/>
              <a:ext cx="694451" cy="2595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sk-SK" sz="1200" dirty="0"/>
                <a:t>Stetoskop</a:t>
              </a:r>
            </a:p>
          </p:txBody>
        </p:sp>
        <p:sp>
          <p:nvSpPr>
            <p:cNvPr id="10" name="BlokTextu 9">
              <a:extLst>
                <a:ext uri="{FF2B5EF4-FFF2-40B4-BE49-F238E27FC236}">
                  <a16:creationId xmlns:a16="http://schemas.microsoft.com/office/drawing/2014/main" id="{39465826-AD33-4DB0-B6DC-5B7F4C0A0AB6}"/>
                </a:ext>
              </a:extLst>
            </p:cNvPr>
            <p:cNvSpPr txBox="1"/>
            <p:nvPr/>
          </p:nvSpPr>
          <p:spPr>
            <a:xfrm>
              <a:off x="9728273" y="3964959"/>
              <a:ext cx="739294" cy="1692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1100" dirty="0"/>
                <a:t>&gt; </a:t>
              </a:r>
              <a:r>
                <a:rPr lang="sk-SK" sz="1100" dirty="0" err="1"/>
                <a:t>Sys</a:t>
              </a:r>
              <a:r>
                <a:rPr lang="sk-SK" sz="1100" dirty="0"/>
                <a:t> TK</a:t>
              </a:r>
            </a:p>
          </p:txBody>
        </p:sp>
        <p:sp>
          <p:nvSpPr>
            <p:cNvPr id="11" name="BlokTextu 10">
              <a:extLst>
                <a:ext uri="{FF2B5EF4-FFF2-40B4-BE49-F238E27FC236}">
                  <a16:creationId xmlns:a16="http://schemas.microsoft.com/office/drawing/2014/main" id="{8B3A71D2-C441-4797-BF8B-39099B00D458}"/>
                </a:ext>
              </a:extLst>
            </p:cNvPr>
            <p:cNvSpPr txBox="1"/>
            <p:nvPr/>
          </p:nvSpPr>
          <p:spPr>
            <a:xfrm>
              <a:off x="9738394" y="4977585"/>
              <a:ext cx="739294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1050" dirty="0" err="1"/>
                <a:t>Sys</a:t>
              </a:r>
              <a:r>
                <a:rPr lang="sk-SK" sz="1050" dirty="0"/>
                <a:t> až </a:t>
              </a:r>
              <a:r>
                <a:rPr lang="sk-SK" sz="1050" dirty="0" err="1"/>
                <a:t>Diast</a:t>
              </a:r>
              <a:r>
                <a:rPr lang="sk-SK" sz="1050" dirty="0"/>
                <a:t> TK</a:t>
              </a:r>
            </a:p>
          </p:txBody>
        </p:sp>
        <p:sp>
          <p:nvSpPr>
            <p:cNvPr id="12" name="BlokTextu 11">
              <a:extLst>
                <a:ext uri="{FF2B5EF4-FFF2-40B4-BE49-F238E27FC236}">
                  <a16:creationId xmlns:a16="http://schemas.microsoft.com/office/drawing/2014/main" id="{E2322501-6A7A-4AC6-9787-EAD115419BC1}"/>
                </a:ext>
              </a:extLst>
            </p:cNvPr>
            <p:cNvSpPr txBox="1"/>
            <p:nvPr/>
          </p:nvSpPr>
          <p:spPr>
            <a:xfrm>
              <a:off x="9728273" y="5965452"/>
              <a:ext cx="739294" cy="1692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1100" dirty="0"/>
                <a:t>&lt; </a:t>
              </a:r>
              <a:r>
                <a:rPr lang="sk-SK" sz="1100" dirty="0" err="1"/>
                <a:t>Diast</a:t>
              </a:r>
              <a:r>
                <a:rPr lang="sk-SK" sz="1100" dirty="0"/>
                <a:t> TK</a:t>
              </a:r>
            </a:p>
          </p:txBody>
        </p:sp>
      </p:grpSp>
      <p:grpSp>
        <p:nvGrpSpPr>
          <p:cNvPr id="19" name="Skupina 18">
            <a:extLst>
              <a:ext uri="{FF2B5EF4-FFF2-40B4-BE49-F238E27FC236}">
                <a16:creationId xmlns:a16="http://schemas.microsoft.com/office/drawing/2014/main" id="{AAD78D3F-656D-4C1B-82CF-E8EDF7E4A351}"/>
              </a:ext>
            </a:extLst>
          </p:cNvPr>
          <p:cNvGrpSpPr/>
          <p:nvPr/>
        </p:nvGrpSpPr>
        <p:grpSpPr>
          <a:xfrm>
            <a:off x="3616236" y="4029279"/>
            <a:ext cx="4505224" cy="2633205"/>
            <a:chOff x="1695279" y="4219569"/>
            <a:chExt cx="4505224" cy="2633205"/>
          </a:xfrm>
        </p:grpSpPr>
        <p:pic>
          <p:nvPicPr>
            <p:cNvPr id="5" name="Obrázok 4">
              <a:extLst>
                <a:ext uri="{FF2B5EF4-FFF2-40B4-BE49-F238E27FC236}">
                  <a16:creationId xmlns:a16="http://schemas.microsoft.com/office/drawing/2014/main" id="{F7E88A08-724D-40CA-A5D9-967DA8DE430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95279" y="4219569"/>
              <a:ext cx="4400721" cy="2598954"/>
            </a:xfrm>
            <a:prstGeom prst="rect">
              <a:avLst/>
            </a:prstGeom>
          </p:spPr>
        </p:pic>
        <p:sp>
          <p:nvSpPr>
            <p:cNvPr id="13" name="BlokTextu 12">
              <a:extLst>
                <a:ext uri="{FF2B5EF4-FFF2-40B4-BE49-F238E27FC236}">
                  <a16:creationId xmlns:a16="http://schemas.microsoft.com/office/drawing/2014/main" id="{C5EB34D9-C9B1-42A4-ABC3-3612DD8313F0}"/>
                </a:ext>
              </a:extLst>
            </p:cNvPr>
            <p:cNvSpPr txBox="1"/>
            <p:nvPr/>
          </p:nvSpPr>
          <p:spPr>
            <a:xfrm flipH="1">
              <a:off x="2342605" y="4355079"/>
              <a:ext cx="1341120" cy="2160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b">
              <a:spAutoFit/>
            </a:bodyPr>
            <a:lstStyle/>
            <a:p>
              <a:pPr algn="ctr"/>
              <a:r>
                <a:rPr lang="sk-SK" sz="1200" dirty="0" err="1"/>
                <a:t>Syst</a:t>
              </a:r>
              <a:r>
                <a:rPr lang="sk-SK" sz="1200" dirty="0"/>
                <a:t> TK (prvý zvuk)</a:t>
              </a:r>
            </a:p>
          </p:txBody>
        </p:sp>
        <p:sp>
          <p:nvSpPr>
            <p:cNvPr id="14" name="BlokTextu 13">
              <a:extLst>
                <a:ext uri="{FF2B5EF4-FFF2-40B4-BE49-F238E27FC236}">
                  <a16:creationId xmlns:a16="http://schemas.microsoft.com/office/drawing/2014/main" id="{FE012B71-62F7-4C7C-86BC-56981BBF169E}"/>
                </a:ext>
              </a:extLst>
            </p:cNvPr>
            <p:cNvSpPr txBox="1"/>
            <p:nvPr/>
          </p:nvSpPr>
          <p:spPr>
            <a:xfrm flipH="1">
              <a:off x="4367348" y="4361429"/>
              <a:ext cx="1728652" cy="2160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b">
              <a:spAutoFit/>
            </a:bodyPr>
            <a:lstStyle/>
            <a:p>
              <a:pPr algn="ctr"/>
              <a:r>
                <a:rPr lang="sk-SK" sz="1200" dirty="0" err="1"/>
                <a:t>Diast</a:t>
              </a:r>
              <a:r>
                <a:rPr lang="sk-SK" sz="1200" dirty="0"/>
                <a:t> TK (posledný zvuk)</a:t>
              </a:r>
            </a:p>
          </p:txBody>
        </p:sp>
        <p:sp>
          <p:nvSpPr>
            <p:cNvPr id="15" name="BlokTextu 14">
              <a:extLst>
                <a:ext uri="{FF2B5EF4-FFF2-40B4-BE49-F238E27FC236}">
                  <a16:creationId xmlns:a16="http://schemas.microsoft.com/office/drawing/2014/main" id="{724DA38C-516B-460B-AA8E-6A952FC1B0D9}"/>
                </a:ext>
              </a:extLst>
            </p:cNvPr>
            <p:cNvSpPr txBox="1"/>
            <p:nvPr/>
          </p:nvSpPr>
          <p:spPr>
            <a:xfrm flipH="1">
              <a:off x="5136237" y="5737639"/>
              <a:ext cx="1064266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b">
              <a:spAutoFit/>
            </a:bodyPr>
            <a:lstStyle/>
            <a:p>
              <a:pPr algn="ctr"/>
              <a:r>
                <a:rPr lang="sk-SK" sz="1000" dirty="0"/>
                <a:t>Tlak v manžete</a:t>
              </a:r>
            </a:p>
          </p:txBody>
        </p:sp>
        <p:sp>
          <p:nvSpPr>
            <p:cNvPr id="16" name="BlokTextu 15">
              <a:extLst>
                <a:ext uri="{FF2B5EF4-FFF2-40B4-BE49-F238E27FC236}">
                  <a16:creationId xmlns:a16="http://schemas.microsoft.com/office/drawing/2014/main" id="{FEBCBF18-D2EC-476C-9AEE-B9B80FD8EFF7}"/>
                </a:ext>
              </a:extLst>
            </p:cNvPr>
            <p:cNvSpPr txBox="1"/>
            <p:nvPr/>
          </p:nvSpPr>
          <p:spPr>
            <a:xfrm flipH="1">
              <a:off x="1948899" y="6544997"/>
              <a:ext cx="106426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b">
              <a:spAutoFit/>
            </a:bodyPr>
            <a:lstStyle/>
            <a:p>
              <a:pPr algn="ctr"/>
              <a:r>
                <a:rPr lang="sk-SK" sz="1000" dirty="0" err="1"/>
                <a:t>Korotkove</a:t>
              </a:r>
              <a:r>
                <a:rPr lang="sk-SK" sz="1000" dirty="0"/>
                <a:t> ozvy vo fonendoskope</a:t>
              </a:r>
            </a:p>
          </p:txBody>
        </p:sp>
        <p:sp>
          <p:nvSpPr>
            <p:cNvPr id="17" name="BlokTextu 16">
              <a:extLst>
                <a:ext uri="{FF2B5EF4-FFF2-40B4-BE49-F238E27FC236}">
                  <a16:creationId xmlns:a16="http://schemas.microsoft.com/office/drawing/2014/main" id="{53BD8AA2-A52D-4F1A-ABD8-6205C3B86C7C}"/>
                </a:ext>
              </a:extLst>
            </p:cNvPr>
            <p:cNvSpPr txBox="1"/>
            <p:nvPr/>
          </p:nvSpPr>
          <p:spPr>
            <a:xfrm flipH="1">
              <a:off x="3773312" y="6123286"/>
              <a:ext cx="244654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b">
              <a:spAutoFit/>
            </a:bodyPr>
            <a:lstStyle/>
            <a:p>
              <a:pPr algn="ctr"/>
              <a:r>
                <a:rPr lang="sk-SK" sz="800" dirty="0"/>
                <a:t>čas</a:t>
              </a:r>
            </a:p>
          </p:txBody>
        </p:sp>
        <p:sp>
          <p:nvSpPr>
            <p:cNvPr id="18" name="BlokTextu 17">
              <a:extLst>
                <a:ext uri="{FF2B5EF4-FFF2-40B4-BE49-F238E27FC236}">
                  <a16:creationId xmlns:a16="http://schemas.microsoft.com/office/drawing/2014/main" id="{FB88FFE9-B31F-495E-A290-A8EE5B35A33C}"/>
                </a:ext>
              </a:extLst>
            </p:cNvPr>
            <p:cNvSpPr txBox="1"/>
            <p:nvPr/>
          </p:nvSpPr>
          <p:spPr>
            <a:xfrm flipH="1">
              <a:off x="1972127" y="4939866"/>
              <a:ext cx="123111" cy="767936"/>
            </a:xfrm>
            <a:prstGeom prst="rect">
              <a:avLst/>
            </a:prstGeom>
            <a:solidFill>
              <a:schemeClr val="bg1"/>
            </a:solidFill>
          </p:spPr>
          <p:txBody>
            <a:bodyPr vert="vert270" wrap="square" lIns="0" tIns="0" rIns="0" bIns="0" rtlCol="0" anchor="b">
              <a:spAutoFit/>
            </a:bodyPr>
            <a:lstStyle/>
            <a:p>
              <a:pPr algn="ctr"/>
              <a:r>
                <a:rPr lang="sk-SK" sz="800" dirty="0"/>
                <a:t>Tlak [</a:t>
              </a:r>
              <a:r>
                <a:rPr lang="sk-SK" sz="800" dirty="0" err="1"/>
                <a:t>mmHg</a:t>
              </a:r>
              <a:r>
                <a:rPr lang="sk-SK" sz="800" dirty="0"/>
                <a:t>]</a:t>
              </a:r>
            </a:p>
          </p:txBody>
        </p:sp>
      </p:grpSp>
      <p:pic>
        <p:nvPicPr>
          <p:cNvPr id="3074" name="Picture 2" descr="Poznáte svoj správny krvný tlak?">
            <a:extLst>
              <a:ext uri="{FF2B5EF4-FFF2-40B4-BE49-F238E27FC236}">
                <a16:creationId xmlns:a16="http://schemas.microsoft.com/office/drawing/2014/main" id="{DE14C12E-79BC-4BEC-81C1-718BC45D8F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9" t="7808" r="17789"/>
          <a:stretch/>
        </p:blipFill>
        <p:spPr bwMode="auto">
          <a:xfrm>
            <a:off x="304341" y="4148449"/>
            <a:ext cx="3073478" cy="24797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16463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253" y="124336"/>
            <a:ext cx="11295568" cy="1260000"/>
          </a:xfrm>
        </p:spPr>
        <p:txBody>
          <a:bodyPr>
            <a:noAutofit/>
          </a:bodyPr>
          <a:lstStyle/>
          <a:p>
            <a:r>
              <a:rPr lang="sk-SK" sz="4000" dirty="0"/>
              <a:t>Krvný tlak - </a:t>
            </a:r>
            <a:r>
              <a:rPr lang="sk-SK" sz="4000" dirty="0" err="1"/>
              <a:t>oscilometrická</a:t>
            </a:r>
            <a:r>
              <a:rPr lang="sk-SK" sz="4000" dirty="0"/>
              <a:t> metóda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D162166-A498-4070-ADBE-52BC082D1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101" y="1296000"/>
            <a:ext cx="10364198" cy="5437664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dirty="0"/>
              <a:t>Vhodné aj pre laikov, kompletne automatizovaná prevádzka. V prípade hlboko položených ciev alebo vysokému podielu tukového či svalového tkaniva nemusí fungovať správne.</a:t>
            </a:r>
          </a:p>
          <a:p>
            <a:pPr>
              <a:lnSpc>
                <a:spcPct val="11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dirty="0"/>
              <a:t>Tlakomer zaznamenáva pulzovanie v manžete. Hodnota </a:t>
            </a:r>
            <a:r>
              <a:rPr lang="sk-SK" b="1" dirty="0">
                <a:solidFill>
                  <a:srgbClr val="005DE6"/>
                </a:solidFill>
              </a:rPr>
              <a:t>systolického TK </a:t>
            </a:r>
            <a:r>
              <a:rPr lang="sk-SK" dirty="0"/>
              <a:t>prístroj určí ako začiatok pulzovania (náhle zvýšenie pulzov). Najvyššia amplitúda pulzov (najväčšie zmeny tlaku v manžete) korešponduje </a:t>
            </a:r>
            <a:r>
              <a:rPr lang="sk-SK" b="1" dirty="0">
                <a:solidFill>
                  <a:srgbClr val="005DE6"/>
                </a:solidFill>
              </a:rPr>
              <a:t>strednému arteriálnemu tlaku (SAT)</a:t>
            </a:r>
            <a:r>
              <a:rPr lang="sk-SK" dirty="0"/>
              <a:t>. </a:t>
            </a:r>
            <a:r>
              <a:rPr lang="sk-SK" b="1" dirty="0">
                <a:solidFill>
                  <a:srgbClr val="005DE6"/>
                </a:solidFill>
              </a:rPr>
              <a:t>Diastolický TK </a:t>
            </a:r>
            <a:r>
              <a:rPr lang="sk-SK" dirty="0"/>
              <a:t>zodpovedá vymiznutiu oscilácií alebo tlakomer diastolický TK dopočíta.</a:t>
            </a:r>
          </a:p>
          <a:p>
            <a:pPr>
              <a:lnSpc>
                <a:spcPct val="11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dirty="0"/>
              <a:t>V niektorých prípadoch dochádza								 pre uľahčenie k priamemu meraniu								 len SAT. Systolický aj diastolický TK								 sa následne dopočítava 							          cez aproximačné konštanty:</a:t>
            </a:r>
          </a:p>
          <a:p>
            <a:pPr lvl="1">
              <a:lnSpc>
                <a:spcPct val="11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000" dirty="0" err="1"/>
              <a:t>Syst</a:t>
            </a:r>
            <a:r>
              <a:rPr lang="sk-SK" sz="2000" dirty="0"/>
              <a:t> = 1,28 * SAT.</a:t>
            </a:r>
          </a:p>
          <a:p>
            <a:pPr lvl="1">
              <a:lnSpc>
                <a:spcPct val="11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000" dirty="0" err="1"/>
              <a:t>Diast</a:t>
            </a:r>
            <a:r>
              <a:rPr lang="sk-SK" sz="2000" dirty="0"/>
              <a:t> = 0,85 * SAT.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DD471A60-7746-4C07-AE4F-EA66EFD113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3978" y="3913239"/>
            <a:ext cx="6323777" cy="2944761"/>
          </a:xfrm>
          <a:prstGeom prst="rect">
            <a:avLst/>
          </a:prstGeom>
        </p:spPr>
      </p:pic>
      <p:pic>
        <p:nvPicPr>
          <p:cNvPr id="2050" name="Picture 2" descr="Tlakomery: 10 NAJ tlakomerov | Ako vybrať + Test (2024)">
            <a:extLst>
              <a:ext uri="{FF2B5EF4-FFF2-40B4-BE49-F238E27FC236}">
                <a16:creationId xmlns:a16="http://schemas.microsoft.com/office/drawing/2014/main" id="{29878BA4-E651-44C4-BB6B-9565E862F6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9" t="9646" r="10000" b="20694"/>
          <a:stretch/>
        </p:blipFill>
        <p:spPr bwMode="auto">
          <a:xfrm>
            <a:off x="10146029" y="343340"/>
            <a:ext cx="1786903" cy="1534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3091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57" y="144000"/>
            <a:ext cx="11295568" cy="1173523"/>
          </a:xfrm>
        </p:spPr>
        <p:txBody>
          <a:bodyPr>
            <a:noAutofit/>
          </a:bodyPr>
          <a:lstStyle/>
          <a:p>
            <a:r>
              <a:rPr lang="sk-SK" sz="4000" dirty="0"/>
              <a:t>Zásady merania krvného tlaku</a:t>
            </a:r>
          </a:p>
        </p:txBody>
      </p:sp>
      <p:pic>
        <p:nvPicPr>
          <p:cNvPr id="10" name="Obrázok 9">
            <a:extLst>
              <a:ext uri="{FF2B5EF4-FFF2-40B4-BE49-F238E27FC236}">
                <a16:creationId xmlns:a16="http://schemas.microsoft.com/office/drawing/2014/main" id="{D2E82786-0FCE-4110-BC07-43BBE4A57C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8163" y="1239004"/>
            <a:ext cx="9077218" cy="5474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5214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637" y="365697"/>
            <a:ext cx="4053838" cy="1152000"/>
          </a:xfrm>
        </p:spPr>
        <p:txBody>
          <a:bodyPr>
            <a:noAutofit/>
          </a:bodyPr>
          <a:lstStyle/>
          <a:p>
            <a:r>
              <a:rPr lang="sk-SK" sz="4000" dirty="0"/>
              <a:t>Zásady merania TK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D162166-A498-4070-ADBE-52BC082D1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4344" y="606679"/>
            <a:ext cx="7617693" cy="11520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200" dirty="0"/>
              <a:t>Svalstvo podporuje </a:t>
            </a:r>
            <a:r>
              <a:rPr lang="sk-SK" sz="2200" b="1" dirty="0" err="1"/>
              <a:t>venózny</a:t>
            </a:r>
            <a:r>
              <a:rPr lang="sk-SK" sz="2200" b="1" dirty="0"/>
              <a:t> návrat </a:t>
            </a:r>
            <a:r>
              <a:rPr lang="sk-SK" sz="2200" dirty="0"/>
              <a:t>– pôsobí ako pumpa.</a:t>
            </a:r>
          </a:p>
          <a:p>
            <a:pPr>
              <a:lnSpc>
                <a:spcPct val="12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200" b="1" dirty="0"/>
              <a:t>Poloha pacienta </a:t>
            </a:r>
            <a:r>
              <a:rPr lang="sk-SK" sz="2200" dirty="0"/>
              <a:t>počas merania TK je dôležitá!</a:t>
            </a:r>
          </a:p>
        </p:txBody>
      </p:sp>
      <p:pic>
        <p:nvPicPr>
          <p:cNvPr id="13" name="Obrázok 12">
            <a:extLst>
              <a:ext uri="{FF2B5EF4-FFF2-40B4-BE49-F238E27FC236}">
                <a16:creationId xmlns:a16="http://schemas.microsoft.com/office/drawing/2014/main" id="{597B323B-3C51-4300-8F21-17FE1ADBF51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3" t="12714" r="8210"/>
          <a:stretch/>
        </p:blipFill>
        <p:spPr>
          <a:xfrm>
            <a:off x="7722137" y="2367251"/>
            <a:ext cx="4326988" cy="3617090"/>
          </a:xfrm>
          <a:prstGeom prst="rect">
            <a:avLst/>
          </a:prstGeom>
        </p:spPr>
      </p:pic>
      <p:grpSp>
        <p:nvGrpSpPr>
          <p:cNvPr id="19" name="Skupina 18">
            <a:extLst>
              <a:ext uri="{FF2B5EF4-FFF2-40B4-BE49-F238E27FC236}">
                <a16:creationId xmlns:a16="http://schemas.microsoft.com/office/drawing/2014/main" id="{01069741-3FB2-46C8-BE10-C814A6813CD5}"/>
              </a:ext>
            </a:extLst>
          </p:cNvPr>
          <p:cNvGrpSpPr/>
          <p:nvPr/>
        </p:nvGrpSpPr>
        <p:grpSpPr>
          <a:xfrm>
            <a:off x="88558" y="1821640"/>
            <a:ext cx="7191990" cy="4946677"/>
            <a:chOff x="1761922" y="2757027"/>
            <a:chExt cx="5650383" cy="3856062"/>
          </a:xfrm>
        </p:grpSpPr>
        <p:pic>
          <p:nvPicPr>
            <p:cNvPr id="15" name="Obrázok 14">
              <a:extLst>
                <a:ext uri="{FF2B5EF4-FFF2-40B4-BE49-F238E27FC236}">
                  <a16:creationId xmlns:a16="http://schemas.microsoft.com/office/drawing/2014/main" id="{FF1B6152-57B9-4DCE-885B-2791C56694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61922" y="2757027"/>
              <a:ext cx="5650383" cy="3849324"/>
            </a:xfrm>
            <a:prstGeom prst="rect">
              <a:avLst/>
            </a:prstGeom>
          </p:spPr>
        </p:pic>
        <p:sp>
          <p:nvSpPr>
            <p:cNvPr id="16" name="BlokTextu 15">
              <a:extLst>
                <a:ext uri="{FF2B5EF4-FFF2-40B4-BE49-F238E27FC236}">
                  <a16:creationId xmlns:a16="http://schemas.microsoft.com/office/drawing/2014/main" id="{4C141BC5-3513-4256-8BB0-7E2C1AB1C48D}"/>
                </a:ext>
              </a:extLst>
            </p:cNvPr>
            <p:cNvSpPr txBox="1"/>
            <p:nvPr/>
          </p:nvSpPr>
          <p:spPr>
            <a:xfrm>
              <a:off x="3107342" y="6397645"/>
              <a:ext cx="833479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sk-SK" sz="1400" dirty="0"/>
                <a:t>Ortostáza</a:t>
              </a:r>
            </a:p>
          </p:txBody>
        </p:sp>
        <p:sp>
          <p:nvSpPr>
            <p:cNvPr id="17" name="BlokTextu 16">
              <a:extLst>
                <a:ext uri="{FF2B5EF4-FFF2-40B4-BE49-F238E27FC236}">
                  <a16:creationId xmlns:a16="http://schemas.microsoft.com/office/drawing/2014/main" id="{CD54D3DB-8BD9-4EA8-9A87-85A507505BD3}"/>
                </a:ext>
              </a:extLst>
            </p:cNvPr>
            <p:cNvSpPr txBox="1"/>
            <p:nvPr/>
          </p:nvSpPr>
          <p:spPr>
            <a:xfrm>
              <a:off x="5363671" y="4721541"/>
              <a:ext cx="1344626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1400" dirty="0"/>
                <a:t>Klinostáza</a:t>
              </a:r>
            </a:p>
          </p:txBody>
        </p:sp>
        <p:sp>
          <p:nvSpPr>
            <p:cNvPr id="18" name="BlokTextu 17">
              <a:extLst>
                <a:ext uri="{FF2B5EF4-FFF2-40B4-BE49-F238E27FC236}">
                  <a16:creationId xmlns:a16="http://schemas.microsoft.com/office/drawing/2014/main" id="{5E0927FE-87DF-4521-B89E-4DD9418388A0}"/>
                </a:ext>
              </a:extLst>
            </p:cNvPr>
            <p:cNvSpPr txBox="1"/>
            <p:nvPr/>
          </p:nvSpPr>
          <p:spPr>
            <a:xfrm>
              <a:off x="2048009" y="2775520"/>
              <a:ext cx="1630896" cy="19644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1400" b="1" dirty="0"/>
                <a:t>arteriálny tlak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75235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57" y="144000"/>
            <a:ext cx="11295568" cy="1260000"/>
          </a:xfrm>
        </p:spPr>
        <p:txBody>
          <a:bodyPr>
            <a:noAutofit/>
          </a:bodyPr>
          <a:lstStyle/>
          <a:p>
            <a:r>
              <a:rPr lang="pl-PL" sz="4000" dirty="0"/>
              <a:t>Zákony prúdenia krvi v cievach - reológia</a:t>
            </a:r>
            <a:endParaRPr lang="sk-SK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6D162166-A498-4070-ADBE-52BC082D157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53557" y="1296000"/>
                <a:ext cx="10364198" cy="4569977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5000"/>
                  </a:lnSpc>
                  <a:spcBef>
                    <a:spcPts val="600"/>
                  </a:spcBef>
                  <a:tabLst>
                    <a:tab pos="4216400" algn="l"/>
                  </a:tabLst>
                </a:pPr>
                <a:r>
                  <a:rPr lang="sk-SK" sz="2200" dirty="0"/>
                  <a:t>Prietok krvi F ( l.s</a:t>
                </a:r>
                <a:r>
                  <a:rPr lang="sk-SK" sz="2200" baseline="30000" dirty="0"/>
                  <a:t>-1</a:t>
                </a:r>
                <a:r>
                  <a:rPr lang="sk-SK" sz="2200" dirty="0"/>
                  <a:t> ) = Tlak krvi / Odpor ciev</a:t>
                </a:r>
              </a:p>
              <a:p>
                <a:pPr>
                  <a:lnSpc>
                    <a:spcPct val="105000"/>
                  </a:lnSpc>
                  <a:spcBef>
                    <a:spcPts val="600"/>
                  </a:spcBef>
                  <a:tabLst>
                    <a:tab pos="4216400" algn="l"/>
                  </a:tabLst>
                </a:pPr>
                <a:endParaRPr lang="sk-SK" sz="2200" dirty="0"/>
              </a:p>
              <a:p>
                <a:pPr>
                  <a:lnSpc>
                    <a:spcPct val="114000"/>
                  </a:lnSpc>
                  <a:spcBef>
                    <a:spcPts val="600"/>
                  </a:spcBef>
                  <a:tabLst>
                    <a:tab pos="4216400" algn="l"/>
                  </a:tabLst>
                </a:pPr>
                <a:r>
                  <a:rPr lang="sk-SK" sz="2200" dirty="0"/>
                  <a:t>Prietok krvi </a:t>
                </a:r>
                <a:r>
                  <a:rPr lang="sk-SK" sz="2200" u="sng" dirty="0"/>
                  <a:t>priamo úmerne </a:t>
                </a:r>
                <a:r>
                  <a:rPr lang="sk-SK" sz="2200" dirty="0"/>
                  <a:t>závisí od tlakového gradientu a </a:t>
                </a:r>
                <a:r>
                  <a:rPr lang="sk-SK" sz="2200" u="sng" dirty="0"/>
                  <a:t>nepriamo úmerne </a:t>
                </a:r>
                <a:r>
                  <a:rPr lang="sk-SK" sz="2200" dirty="0"/>
                  <a:t>od odporu </a:t>
                </a:r>
                <a:r>
                  <a:rPr lang="sk-SK" sz="2200" dirty="0" err="1"/>
                  <a:t>arteriol</a:t>
                </a:r>
                <a:r>
                  <a:rPr lang="sk-SK" sz="2200" dirty="0"/>
                  <a:t> a od zloženia krvi (jej viskozity).</a:t>
                </a:r>
              </a:p>
              <a:p>
                <a:pPr>
                  <a:lnSpc>
                    <a:spcPct val="105000"/>
                  </a:lnSpc>
                  <a:spcBef>
                    <a:spcPts val="600"/>
                  </a:spcBef>
                  <a:tabLst>
                    <a:tab pos="4216400" algn="l"/>
                  </a:tabLst>
                </a:pPr>
                <a:endParaRPr lang="sk-SK" sz="2200" b="1" dirty="0">
                  <a:solidFill>
                    <a:srgbClr val="005DE6"/>
                  </a:solidFill>
                </a:endParaRPr>
              </a:p>
              <a:p>
                <a:pPr>
                  <a:lnSpc>
                    <a:spcPct val="105000"/>
                  </a:lnSpc>
                  <a:spcBef>
                    <a:spcPts val="600"/>
                  </a:spcBef>
                  <a:spcAft>
                    <a:spcPts val="600"/>
                  </a:spcAft>
                  <a:tabLst>
                    <a:tab pos="4216400" algn="l"/>
                  </a:tabLst>
                </a:pPr>
                <a:r>
                  <a:rPr lang="sk-SK" sz="2200" b="1" dirty="0" err="1">
                    <a:solidFill>
                      <a:srgbClr val="005DE6"/>
                    </a:solidFill>
                  </a:rPr>
                  <a:t>Poiseuille-Hagenov</a:t>
                </a:r>
                <a:r>
                  <a:rPr lang="sk-SK" sz="2200" b="1" dirty="0">
                    <a:solidFill>
                      <a:srgbClr val="005DE6"/>
                    </a:solidFill>
                  </a:rPr>
                  <a:t> zákon </a:t>
                </a:r>
                <a:r>
                  <a:rPr lang="sk-SK" sz="2200" dirty="0"/>
                  <a:t>(množstvo pretečenej krvi cievou)</a:t>
                </a:r>
                <a:r>
                  <a:rPr lang="sk-SK" sz="2200" b="1" dirty="0"/>
                  <a:t>:</a:t>
                </a:r>
                <a:r>
                  <a:rPr lang="sk-SK" sz="2200" b="1" dirty="0">
                    <a:solidFill>
                      <a:srgbClr val="005DE6"/>
                    </a:solidFill>
                  </a:rPr>
                  <a:t> </a:t>
                </a:r>
              </a:p>
              <a:p>
                <a:pPr marL="0" indent="0">
                  <a:lnSpc>
                    <a:spcPct val="105000"/>
                  </a:lnSpc>
                  <a:buNone/>
                  <a:tabLst>
                    <a:tab pos="4216400" algn="l"/>
                  </a:tabLst>
                </a:pPr>
                <a:endParaRPr lang="sk-SK" sz="1100" b="0" i="1" dirty="0"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ct val="105000"/>
                  </a:lnSpc>
                  <a:buNone/>
                  <a:tabLst>
                    <a:tab pos="4216400" algn="l"/>
                  </a:tabLs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sz="22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22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sk-SK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sk-SK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r>
                            <a:rPr lang="sk-SK" sz="2200" b="0" i="1" baseline="300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sk-SK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(</m:t>
                          </m:r>
                          <m:r>
                            <a:rPr lang="sk-SK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  <m:r>
                            <a:rPr lang="sk-SK" sz="2200" b="0" i="1" baseline="-250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  <m:r>
                            <a:rPr lang="sk-SK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−</m:t>
                          </m:r>
                          <m:r>
                            <a:rPr lang="sk-SK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  <m:r>
                            <a:rPr lang="sk-SK" sz="2200" b="0" i="1" baseline="-250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sk-SK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sk-SK" sz="2200" b="0" i="1" smtClean="0">
                              <a:latin typeface="Cambria Math" panose="02040503050406030204" pitchFamily="18" charset="0"/>
                            </a:rPr>
                            <m:t>8 </m:t>
                          </m:r>
                          <m:r>
                            <a:rPr lang="el-GR" sz="2200" i="1">
                              <a:latin typeface="Cambria Math" panose="02040503050406030204" pitchFamily="18" charset="0"/>
                            </a:rPr>
                            <m:t>𝜂</m:t>
                          </m:r>
                          <m:r>
                            <a:rPr lang="sk-SK" sz="2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sk-SK" sz="22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den>
                      </m:f>
                    </m:oMath>
                  </m:oMathPara>
                </a14:m>
                <a:endParaRPr lang="sk-SK" sz="2200" dirty="0"/>
              </a:p>
              <a:p>
                <a:pPr marL="0" indent="0">
                  <a:lnSpc>
                    <a:spcPct val="105000"/>
                  </a:lnSpc>
                  <a:spcBef>
                    <a:spcPts val="600"/>
                  </a:spcBef>
                  <a:buNone/>
                  <a:tabLst>
                    <a:tab pos="4216400" algn="l"/>
                  </a:tabLst>
                </a:pPr>
                <a:endParaRPr lang="sk-SK" sz="2200" dirty="0"/>
              </a:p>
              <a:p>
                <a:pPr marL="0" indent="0">
                  <a:lnSpc>
                    <a:spcPct val="105000"/>
                  </a:lnSpc>
                  <a:spcBef>
                    <a:spcPts val="600"/>
                  </a:spcBef>
                  <a:buNone/>
                  <a:tabLst>
                    <a:tab pos="4216400" algn="l"/>
                  </a:tabLst>
                </a:pPr>
                <a:r>
                  <a:rPr lang="sk-SK" sz="2200" dirty="0"/>
                  <a:t>( Q - množstvo krvi, r - polomer cievy, </a:t>
                </a:r>
                <a:r>
                  <a:rPr lang="el-GR" sz="2200" dirty="0"/>
                  <a:t>η</a:t>
                </a:r>
                <a:r>
                  <a:rPr lang="sk-SK" sz="2200" dirty="0"/>
                  <a:t> </a:t>
                </a:r>
                <a:r>
                  <a:rPr lang="el-GR" sz="2200" dirty="0"/>
                  <a:t>- </a:t>
                </a:r>
                <a:r>
                  <a:rPr lang="sk-SK" sz="2200" dirty="0"/>
                  <a:t>viskozita krvi, l - dĺžka cievy )</a:t>
                </a:r>
              </a:p>
            </p:txBody>
          </p:sp>
        </mc:Choice>
        <mc:Fallback xmlns="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6D162166-A498-4070-ADBE-52BC082D157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3557" y="1296000"/>
                <a:ext cx="10364198" cy="4569977"/>
              </a:xfrm>
              <a:blipFill>
                <a:blip r:embed="rId2"/>
                <a:stretch>
                  <a:fillRect l="-765" t="-1202" b="-2003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554629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57" y="144000"/>
            <a:ext cx="11295568" cy="1260000"/>
          </a:xfrm>
        </p:spPr>
        <p:txBody>
          <a:bodyPr>
            <a:noAutofit/>
          </a:bodyPr>
          <a:lstStyle/>
          <a:p>
            <a:r>
              <a:rPr lang="pl-PL" sz="4000" dirty="0"/>
              <a:t>Bernouliho zákon </a:t>
            </a:r>
            <a:endParaRPr lang="sk-SK" sz="4000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D162166-A498-4070-ADBE-52BC082D1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741" y="1227176"/>
            <a:ext cx="10364198" cy="4569977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200" dirty="0"/>
              <a:t>Zákon zachovania mechanickej energie pri ustálenom prúdení ideálnej kvapaliny.</a:t>
            </a:r>
          </a:p>
          <a:p>
            <a:pPr>
              <a:lnSpc>
                <a:spcPct val="12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200" dirty="0"/>
              <a:t>Pri prietoku krvi								 cievou s </a:t>
            </a:r>
            <a:r>
              <a:rPr lang="sk-SK" sz="2200" b="1" dirty="0"/>
              <a:t>menším 						            priemerom je 						           rýchlosť krvi								 väčšia, ale tlak								 krvi je nižší</a:t>
            </a:r>
            <a:r>
              <a:rPr lang="sk-SK" sz="2200" dirty="0"/>
              <a:t> 							        (</a:t>
            </a:r>
            <a:r>
              <a:rPr lang="sk-SK" sz="2200" i="1" dirty="0"/>
              <a:t>et </a:t>
            </a:r>
            <a:r>
              <a:rPr lang="sk-SK" sz="2200" i="1" dirty="0" err="1"/>
              <a:t>vice</a:t>
            </a:r>
            <a:r>
              <a:rPr lang="sk-SK" sz="2200" i="1" dirty="0"/>
              <a:t> </a:t>
            </a:r>
            <a:r>
              <a:rPr lang="sk-SK" sz="2200" i="1" dirty="0" err="1"/>
              <a:t>versa</a:t>
            </a:r>
            <a:r>
              <a:rPr lang="sk-SK" sz="2200" dirty="0"/>
              <a:t>).</a:t>
            </a:r>
          </a:p>
        </p:txBody>
      </p:sp>
      <p:pic>
        <p:nvPicPr>
          <p:cNvPr id="6" name="Obrázok 5">
            <a:extLst>
              <a:ext uri="{FF2B5EF4-FFF2-40B4-BE49-F238E27FC236}">
                <a16:creationId xmlns:a16="http://schemas.microsoft.com/office/drawing/2014/main" id="{EA8070AE-436E-4BF7-AA45-77F9CC545E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 l="3672" t="5645" r="6181"/>
          <a:stretch/>
        </p:blipFill>
        <p:spPr>
          <a:xfrm>
            <a:off x="3387862" y="1799303"/>
            <a:ext cx="8804138" cy="50586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508255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57" y="144000"/>
            <a:ext cx="11295568" cy="1037745"/>
          </a:xfrm>
        </p:spPr>
        <p:txBody>
          <a:bodyPr>
            <a:noAutofit/>
          </a:bodyPr>
          <a:lstStyle/>
          <a:p>
            <a:r>
              <a:rPr lang="sk-SK" sz="4000" dirty="0" err="1"/>
              <a:t>Reynoldsovo</a:t>
            </a:r>
            <a:r>
              <a:rPr lang="sk-SK" sz="4000" dirty="0"/>
              <a:t> číslo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6D162166-A498-4070-ADBE-52BC082D157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38930" y="1158350"/>
                <a:ext cx="11462714" cy="5555649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10000"/>
                  </a:lnSpc>
                  <a:spcBef>
                    <a:spcPts val="600"/>
                  </a:spcBef>
                  <a:tabLst>
                    <a:tab pos="4216400" algn="l"/>
                  </a:tabLst>
                </a:pPr>
                <a:r>
                  <a:rPr lang="sk-SK" b="1" dirty="0">
                    <a:solidFill>
                      <a:srgbClr val="005DE6"/>
                    </a:solidFill>
                  </a:rPr>
                  <a:t>Viskozita</a:t>
                </a:r>
                <a:r>
                  <a:rPr lang="sk-SK" dirty="0"/>
                  <a:t> je jedným zo základných parametrov v </a:t>
                </a:r>
                <a:r>
                  <a:rPr lang="sk-SK" dirty="0" err="1"/>
                  <a:t>reológii</a:t>
                </a:r>
                <a:r>
                  <a:rPr lang="sk-SK" dirty="0"/>
                  <a:t>. Hrá dôležitú úlohu pri udržiavaní vaskulárnej homeostázy. </a:t>
                </a:r>
                <a:r>
                  <a:rPr lang="sk-SK" b="1" dirty="0"/>
                  <a:t>S rastom viskozity </a:t>
                </a:r>
                <a:r>
                  <a:rPr lang="sk-SK" dirty="0"/>
                  <a:t>(napr. zvýšený hematokrit alebo pri poklese telesnej teploty) </a:t>
                </a:r>
                <a:r>
                  <a:rPr lang="sk-SK" b="1" dirty="0"/>
                  <a:t>klesá prietok krvi a naopak</a:t>
                </a:r>
                <a:r>
                  <a:rPr lang="sk-SK" dirty="0"/>
                  <a:t>. Viskozita krvi je vyššia než viskozita destilovanej vody a má hodnotu 3 – 3.6 </a:t>
                </a:r>
                <a:r>
                  <a:rPr lang="sk-SK" dirty="0" err="1"/>
                  <a:t>mPa.s</a:t>
                </a:r>
                <a:r>
                  <a:rPr lang="sk-SK" dirty="0"/>
                  <a:t> pri 37,5°C. </a:t>
                </a:r>
              </a:p>
              <a:p>
                <a:pPr>
                  <a:lnSpc>
                    <a:spcPct val="110000"/>
                  </a:lnSpc>
                  <a:spcBef>
                    <a:spcPts val="600"/>
                  </a:spcBef>
                  <a:tabLst>
                    <a:tab pos="4216400" algn="l"/>
                  </a:tabLst>
                </a:pPr>
                <a:r>
                  <a:rPr lang="sk-SK" b="1" dirty="0">
                    <a:solidFill>
                      <a:srgbClr val="005DE6"/>
                    </a:solidFill>
                  </a:rPr>
                  <a:t>Laminárne prúdenie </a:t>
                </a:r>
                <a:r>
                  <a:rPr lang="sk-SK" dirty="0"/>
                  <a:t>- parabolický tvar (prúdnice), max. rýchlosť je v strede prúdu, na okrajoch najpomalšie. </a:t>
                </a:r>
              </a:p>
              <a:p>
                <a:pPr>
                  <a:lnSpc>
                    <a:spcPct val="110000"/>
                  </a:lnSpc>
                  <a:spcBef>
                    <a:spcPts val="600"/>
                  </a:spcBef>
                  <a:tabLst>
                    <a:tab pos="4216400" algn="l"/>
                  </a:tabLst>
                </a:pPr>
                <a:r>
                  <a:rPr lang="sk-SK" b="1" dirty="0">
                    <a:solidFill>
                      <a:srgbClr val="005DE6"/>
                    </a:solidFill>
                  </a:rPr>
                  <a:t>Turbulentné prúdenie </a:t>
                </a:r>
                <a:r>
                  <a:rPr lang="sk-SK" dirty="0"/>
                  <a:t>– pohyb častíc je</a:t>
                </a:r>
              </a:p>
              <a:p>
                <a:pPr marL="0" indent="0">
                  <a:lnSpc>
                    <a:spcPct val="110000"/>
                  </a:lnSpc>
                  <a:spcBef>
                    <a:spcPts val="0"/>
                  </a:spcBef>
                  <a:buNone/>
                  <a:tabLst>
                    <a:tab pos="177800" algn="l"/>
                  </a:tabLst>
                </a:pPr>
                <a:r>
                  <a:rPr lang="sk-SK" dirty="0"/>
                  <a:t>	neusporiadaný a chaotický, vytvára zvuk.</a:t>
                </a:r>
              </a:p>
              <a:p>
                <a:pPr>
                  <a:lnSpc>
                    <a:spcPct val="110000"/>
                  </a:lnSpc>
                  <a:spcBef>
                    <a:spcPts val="600"/>
                  </a:spcBef>
                  <a:spcAft>
                    <a:spcPts val="600"/>
                  </a:spcAft>
                  <a:tabLst>
                    <a:tab pos="4216400" algn="l"/>
                  </a:tabLst>
                </a:pPr>
                <a:r>
                  <a:rPr lang="sk-SK" b="1" dirty="0" err="1">
                    <a:solidFill>
                      <a:srgbClr val="005DE6"/>
                    </a:solidFill>
                  </a:rPr>
                  <a:t>Reynoldsovo</a:t>
                </a:r>
                <a:r>
                  <a:rPr lang="sk-SK" b="1" dirty="0">
                    <a:solidFill>
                      <a:srgbClr val="005DE6"/>
                    </a:solidFill>
                  </a:rPr>
                  <a:t> číslo </a:t>
                </a:r>
                <a:r>
                  <a:rPr lang="sk-SK" dirty="0"/>
                  <a:t>udáva povahu toku kvapaliny </a:t>
                </a:r>
              </a:p>
              <a:p>
                <a:pPr marL="0" indent="444500">
                  <a:lnSpc>
                    <a:spcPct val="105000"/>
                  </a:lnSpc>
                  <a:spcBef>
                    <a:spcPts val="600"/>
                  </a:spcBef>
                  <a:buNone/>
                  <a:tabLst>
                    <a:tab pos="4216400" algn="l"/>
                  </a:tabLst>
                </a:pPr>
                <a:r>
                  <a:rPr lang="sk-SK" b="1" dirty="0">
                    <a:solidFill>
                      <a:srgbClr val="005DE6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sk-SK" sz="2800" b="1" i="1" smtClean="0">
                        <a:latin typeface="Cambria Math" panose="02040503050406030204" pitchFamily="18" charset="0"/>
                      </a:rPr>
                      <m:t>𝑹</m:t>
                    </m:r>
                    <m:r>
                      <a:rPr lang="sk-SK" sz="2800" b="1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sk-SK" sz="28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k-SK" sz="2800" b="1" i="1" smtClean="0">
                            <a:latin typeface="Cambria Math" panose="02040503050406030204" pitchFamily="18" charset="0"/>
                          </a:rPr>
                          <m:t>𝒗</m:t>
                        </m:r>
                        <m:r>
                          <a:rPr lang="sk-SK" sz="2800" b="1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sk-SK" sz="2800" b="1" i="1" smtClean="0">
                            <a:latin typeface="Cambria Math" panose="02040503050406030204" pitchFamily="18" charset="0"/>
                          </a:rPr>
                          <m:t>𝒅</m:t>
                        </m:r>
                        <m:r>
                          <a:rPr lang="sk-SK" sz="2800" b="1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sk-SK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𝝆</m:t>
                        </m:r>
                      </m:num>
                      <m:den>
                        <m:r>
                          <m:rPr>
                            <m:nor/>
                          </m:rPr>
                          <a:rPr lang="el-GR" sz="2800" b="1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η</m:t>
                        </m:r>
                      </m:den>
                    </m:f>
                  </m:oMath>
                </a14:m>
                <a:r>
                  <a:rPr lang="sk-SK" b="1" dirty="0"/>
                  <a:t> </a:t>
                </a:r>
              </a:p>
              <a:p>
                <a:pPr>
                  <a:lnSpc>
                    <a:spcPct val="105000"/>
                  </a:lnSpc>
                  <a:spcBef>
                    <a:spcPts val="600"/>
                  </a:spcBef>
                  <a:tabLst>
                    <a:tab pos="4216400" algn="l"/>
                  </a:tabLst>
                </a:pPr>
                <a:endParaRPr lang="sk-SK" dirty="0"/>
              </a:p>
              <a:p>
                <a:pPr>
                  <a:lnSpc>
                    <a:spcPct val="110000"/>
                  </a:lnSpc>
                  <a:spcBef>
                    <a:spcPts val="0"/>
                  </a:spcBef>
                  <a:tabLst>
                    <a:tab pos="4216400" algn="l"/>
                  </a:tabLst>
                </a:pPr>
                <a:r>
                  <a:rPr lang="sk-SK" dirty="0"/>
                  <a:t>Výpočet informuje či prúdenie bude laminárne </a:t>
                </a:r>
              </a:p>
              <a:p>
                <a:pPr marL="0" indent="0">
                  <a:lnSpc>
                    <a:spcPct val="110000"/>
                  </a:lnSpc>
                  <a:spcBef>
                    <a:spcPts val="600"/>
                  </a:spcBef>
                  <a:buNone/>
                  <a:tabLst>
                    <a:tab pos="4216400" algn="l"/>
                  </a:tabLst>
                </a:pPr>
                <a:r>
                  <a:rPr lang="sk-SK" dirty="0"/>
                  <a:t>(ak R &lt; = 2300) alebo turbulentné (ak R &gt; 4000).</a:t>
                </a:r>
              </a:p>
            </p:txBody>
          </p:sp>
        </mc:Choice>
        <mc:Fallback xmlns="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6D162166-A498-4070-ADBE-52BC082D157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38930" y="1158350"/>
                <a:ext cx="11462714" cy="5555649"/>
              </a:xfrm>
              <a:blipFill>
                <a:blip r:embed="rId3"/>
                <a:stretch>
                  <a:fillRect l="-532" t="-549" r="-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BlokTextu 3">
            <a:extLst>
              <a:ext uri="{FF2B5EF4-FFF2-40B4-BE49-F238E27FC236}">
                <a16:creationId xmlns:a16="http://schemas.microsoft.com/office/drawing/2014/main" id="{75719DB1-CCEC-4D7E-A90B-4ECA73F6668B}"/>
              </a:ext>
            </a:extLst>
          </p:cNvPr>
          <p:cNvSpPr txBox="1"/>
          <p:nvPr/>
        </p:nvSpPr>
        <p:spPr>
          <a:xfrm>
            <a:off x="2642862" y="4485749"/>
            <a:ext cx="3527425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sk-SK" altLang="sk-SK" sz="1600" b="1" dirty="0">
                <a:latin typeface="+mn-lt"/>
              </a:rPr>
              <a:t>v</a:t>
            </a:r>
            <a:r>
              <a:rPr lang="sk-SK" altLang="sk-SK" sz="1600" dirty="0">
                <a:latin typeface="+mn-lt"/>
              </a:rPr>
              <a:t> </a:t>
            </a:r>
            <a:r>
              <a:rPr lang="sk-SK" altLang="sk-SK" sz="1600" dirty="0">
                <a:latin typeface="+mn-lt"/>
                <a:cs typeface="Times New Roman" pitchFamily="18" charset="0"/>
              </a:rPr>
              <a:t>- stredná rýchlosť </a:t>
            </a:r>
          </a:p>
          <a:p>
            <a:pPr eaLnBrk="1" hangingPunct="1">
              <a:defRPr/>
            </a:pPr>
            <a:r>
              <a:rPr lang="sk-SK" altLang="sk-SK" sz="1600" b="1" dirty="0">
                <a:latin typeface="+mn-lt"/>
                <a:cs typeface="Times New Roman" pitchFamily="18" charset="0"/>
              </a:rPr>
              <a:t>d</a:t>
            </a:r>
            <a:r>
              <a:rPr lang="sk-SK" altLang="sk-SK" sz="1600" dirty="0">
                <a:latin typeface="+mn-lt"/>
                <a:cs typeface="Times New Roman" pitchFamily="18" charset="0"/>
              </a:rPr>
              <a:t> - priemer cievy </a:t>
            </a:r>
          </a:p>
          <a:p>
            <a:pPr eaLnBrk="1" hangingPunct="1">
              <a:defRPr/>
            </a:pPr>
            <a:r>
              <a:rPr lang="sk-SK" altLang="sk-SK" sz="1600" b="1" dirty="0">
                <a:latin typeface="+mn-lt"/>
                <a:cs typeface="Times New Roman" pitchFamily="18" charset="0"/>
                <a:sym typeface="Symbol" pitchFamily="18" charset="2"/>
              </a:rPr>
              <a:t></a:t>
            </a:r>
            <a:r>
              <a:rPr lang="sk-SK" altLang="sk-SK" sz="1600" dirty="0">
                <a:latin typeface="+mn-lt"/>
                <a:cs typeface="Times New Roman" pitchFamily="18" charset="0"/>
              </a:rPr>
              <a:t> - hustota kvapaliny </a:t>
            </a:r>
          </a:p>
          <a:p>
            <a:pPr eaLnBrk="1" hangingPunct="1">
              <a:defRPr/>
            </a:pPr>
            <a:r>
              <a:rPr lang="sk-SK" altLang="sk-SK" sz="1600" b="1" dirty="0">
                <a:latin typeface="+mn-lt"/>
                <a:sym typeface="Symbol" pitchFamily="18" charset="2"/>
              </a:rPr>
              <a:t></a:t>
            </a:r>
            <a:r>
              <a:rPr lang="sk-SK" altLang="sk-SK" sz="1600" dirty="0">
                <a:latin typeface="+mn-lt"/>
              </a:rPr>
              <a:t> - (</a:t>
            </a:r>
            <a:r>
              <a:rPr lang="sk-SK" altLang="sk-SK" sz="1600" dirty="0" err="1">
                <a:latin typeface="+mn-lt"/>
              </a:rPr>
              <a:t>eta</a:t>
            </a:r>
            <a:r>
              <a:rPr lang="sk-SK" altLang="sk-SK" sz="1600" dirty="0">
                <a:latin typeface="+mn-lt"/>
              </a:rPr>
              <a:t>) dynamická viskozita</a:t>
            </a:r>
            <a:endParaRPr lang="sk-SK" sz="1600" dirty="0">
              <a:latin typeface="+mn-lt"/>
            </a:endParaRPr>
          </a:p>
        </p:txBody>
      </p:sp>
      <p:grpSp>
        <p:nvGrpSpPr>
          <p:cNvPr id="6" name="Skupina 5">
            <a:extLst>
              <a:ext uri="{FF2B5EF4-FFF2-40B4-BE49-F238E27FC236}">
                <a16:creationId xmlns:a16="http://schemas.microsoft.com/office/drawing/2014/main" id="{28DAB069-8A9F-42FB-A637-A6B62E355D36}"/>
              </a:ext>
            </a:extLst>
          </p:cNvPr>
          <p:cNvGrpSpPr/>
          <p:nvPr/>
        </p:nvGrpSpPr>
        <p:grpSpPr>
          <a:xfrm>
            <a:off x="7266648" y="3227065"/>
            <a:ext cx="3739954" cy="3630935"/>
            <a:chOff x="8738938" y="3429000"/>
            <a:chExt cx="3310187" cy="3364479"/>
          </a:xfrm>
        </p:grpSpPr>
        <p:pic>
          <p:nvPicPr>
            <p:cNvPr id="1026" name="Picture 2" descr="Physiology Illustration: Laminar versus turbulent flow in blood vessels. -  PhysiologyWeb">
              <a:extLst>
                <a:ext uri="{FF2B5EF4-FFF2-40B4-BE49-F238E27FC236}">
                  <a16:creationId xmlns:a16="http://schemas.microsoft.com/office/drawing/2014/main" id="{16D0C932-93C8-4FE0-926A-B1E99F28612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51" r="5588" b="11030"/>
            <a:stretch/>
          </p:blipFill>
          <p:spPr bwMode="auto">
            <a:xfrm>
              <a:off x="8738938" y="3481813"/>
              <a:ext cx="3310187" cy="33116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BlokTextu 4">
              <a:extLst>
                <a:ext uri="{FF2B5EF4-FFF2-40B4-BE49-F238E27FC236}">
                  <a16:creationId xmlns:a16="http://schemas.microsoft.com/office/drawing/2014/main" id="{969ACBF3-034A-4ECD-8DBC-AF81AEFD7163}"/>
                </a:ext>
              </a:extLst>
            </p:cNvPr>
            <p:cNvSpPr txBox="1"/>
            <p:nvPr/>
          </p:nvSpPr>
          <p:spPr>
            <a:xfrm>
              <a:off x="8830405" y="3429000"/>
              <a:ext cx="260803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sk-SK" dirty="0"/>
                <a:t>Laminárne prúdenie</a:t>
              </a:r>
            </a:p>
          </p:txBody>
        </p:sp>
        <p:sp>
          <p:nvSpPr>
            <p:cNvPr id="7" name="BlokTextu 6">
              <a:extLst>
                <a:ext uri="{FF2B5EF4-FFF2-40B4-BE49-F238E27FC236}">
                  <a16:creationId xmlns:a16="http://schemas.microsoft.com/office/drawing/2014/main" id="{DD76A34C-5179-4C29-A53D-0724A5E5724B}"/>
                </a:ext>
              </a:extLst>
            </p:cNvPr>
            <p:cNvSpPr txBox="1"/>
            <p:nvPr/>
          </p:nvSpPr>
          <p:spPr>
            <a:xfrm>
              <a:off x="8830405" y="5190458"/>
              <a:ext cx="260803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sk-SK" dirty="0"/>
                <a:t>Turbulentné prúdenie</a:t>
              </a:r>
            </a:p>
          </p:txBody>
        </p:sp>
        <p:sp>
          <p:nvSpPr>
            <p:cNvPr id="8" name="BlokTextu 7">
              <a:extLst>
                <a:ext uri="{FF2B5EF4-FFF2-40B4-BE49-F238E27FC236}">
                  <a16:creationId xmlns:a16="http://schemas.microsoft.com/office/drawing/2014/main" id="{30100D3F-CC0C-4C61-8DD0-ABED56C6E73C}"/>
                </a:ext>
              </a:extLst>
            </p:cNvPr>
            <p:cNvSpPr txBox="1"/>
            <p:nvPr/>
          </p:nvSpPr>
          <p:spPr>
            <a:xfrm>
              <a:off x="10048875" y="4821945"/>
              <a:ext cx="595313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sk-SK" sz="1000" dirty="0"/>
                <a:t>Smer toku</a:t>
              </a:r>
            </a:p>
          </p:txBody>
        </p:sp>
        <p:sp>
          <p:nvSpPr>
            <p:cNvPr id="9" name="BlokTextu 8">
              <a:extLst>
                <a:ext uri="{FF2B5EF4-FFF2-40B4-BE49-F238E27FC236}">
                  <a16:creationId xmlns:a16="http://schemas.microsoft.com/office/drawing/2014/main" id="{0504CDDE-3B86-4779-B2A3-ABC51150C929}"/>
                </a:ext>
              </a:extLst>
            </p:cNvPr>
            <p:cNvSpPr txBox="1"/>
            <p:nvPr/>
          </p:nvSpPr>
          <p:spPr>
            <a:xfrm>
              <a:off x="8924748" y="6449099"/>
              <a:ext cx="571678" cy="1384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sk-SK" sz="900" dirty="0"/>
                <a:t>Laminárne</a:t>
              </a:r>
            </a:p>
          </p:txBody>
        </p:sp>
        <p:sp>
          <p:nvSpPr>
            <p:cNvPr id="10" name="BlokTextu 9">
              <a:extLst>
                <a:ext uri="{FF2B5EF4-FFF2-40B4-BE49-F238E27FC236}">
                  <a16:creationId xmlns:a16="http://schemas.microsoft.com/office/drawing/2014/main" id="{9B4F74FC-9E84-4088-8BF6-2BE6628A1A22}"/>
                </a:ext>
              </a:extLst>
            </p:cNvPr>
            <p:cNvSpPr txBox="1"/>
            <p:nvPr/>
          </p:nvSpPr>
          <p:spPr>
            <a:xfrm>
              <a:off x="9660592" y="6433479"/>
              <a:ext cx="742089" cy="3600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900" dirty="0"/>
                <a:t>Vysoká rýchlosť toku</a:t>
              </a:r>
            </a:p>
          </p:txBody>
        </p:sp>
        <p:sp>
          <p:nvSpPr>
            <p:cNvPr id="11" name="BlokTextu 10">
              <a:extLst>
                <a:ext uri="{FF2B5EF4-FFF2-40B4-BE49-F238E27FC236}">
                  <a16:creationId xmlns:a16="http://schemas.microsoft.com/office/drawing/2014/main" id="{CAC2EA9B-DC8F-48A1-A2DA-B9087A1B1A40}"/>
                </a:ext>
              </a:extLst>
            </p:cNvPr>
            <p:cNvSpPr txBox="1"/>
            <p:nvPr/>
          </p:nvSpPr>
          <p:spPr>
            <a:xfrm>
              <a:off x="10496597" y="6444903"/>
              <a:ext cx="742089" cy="1384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sk-SK" sz="900" dirty="0"/>
                <a:t>Turbulentné</a:t>
              </a:r>
            </a:p>
          </p:txBody>
        </p:sp>
        <p:sp>
          <p:nvSpPr>
            <p:cNvPr id="12" name="BlokTextu 11">
              <a:extLst>
                <a:ext uri="{FF2B5EF4-FFF2-40B4-BE49-F238E27FC236}">
                  <a16:creationId xmlns:a16="http://schemas.microsoft.com/office/drawing/2014/main" id="{CBA44527-198C-4EE9-BE1D-70AD241847ED}"/>
                </a:ext>
              </a:extLst>
            </p:cNvPr>
            <p:cNvSpPr txBox="1"/>
            <p:nvPr/>
          </p:nvSpPr>
          <p:spPr>
            <a:xfrm>
              <a:off x="11358065" y="6433479"/>
              <a:ext cx="614859" cy="1384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sk-SK" sz="900" dirty="0"/>
                <a:t>Laminárne</a:t>
              </a:r>
            </a:p>
          </p:txBody>
        </p:sp>
        <p:sp>
          <p:nvSpPr>
            <p:cNvPr id="13" name="BlokTextu 12">
              <a:extLst>
                <a:ext uri="{FF2B5EF4-FFF2-40B4-BE49-F238E27FC236}">
                  <a16:creationId xmlns:a16="http://schemas.microsoft.com/office/drawing/2014/main" id="{9C686DB8-A485-4D5E-8791-A0890C0E41FD}"/>
                </a:ext>
              </a:extLst>
            </p:cNvPr>
            <p:cNvSpPr txBox="1"/>
            <p:nvPr/>
          </p:nvSpPr>
          <p:spPr>
            <a:xfrm>
              <a:off x="8924748" y="4687641"/>
              <a:ext cx="766940" cy="16158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sk-SK" sz="1050" dirty="0">
                  <a:solidFill>
                    <a:srgbClr val="005DE6"/>
                  </a:solidFill>
                </a:rPr>
                <a:t>Stena cievy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599151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57" y="85008"/>
            <a:ext cx="11295568" cy="1035131"/>
          </a:xfrm>
        </p:spPr>
        <p:txBody>
          <a:bodyPr>
            <a:noAutofit/>
          </a:bodyPr>
          <a:lstStyle/>
          <a:p>
            <a:r>
              <a:rPr lang="sk-SK" sz="4000" dirty="0"/>
              <a:t>Kapilárna filtrácia a </a:t>
            </a:r>
            <a:r>
              <a:rPr lang="sk-SK" sz="4000" dirty="0" err="1"/>
              <a:t>resorpcia</a:t>
            </a:r>
            <a:endParaRPr lang="sk-SK" sz="4000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D162166-A498-4070-ADBE-52BC082D1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558" y="1072413"/>
            <a:ext cx="10684886" cy="5002496"/>
          </a:xfrm>
        </p:spPr>
        <p:txBody>
          <a:bodyPr>
            <a:normAutofit/>
          </a:bodyPr>
          <a:lstStyle/>
          <a:p>
            <a:pPr>
              <a:lnSpc>
                <a:spcPct val="105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dirty="0"/>
              <a:t>Kapiláry - miesto </a:t>
            </a:r>
            <a:r>
              <a:rPr lang="sk-SK" b="1" dirty="0">
                <a:solidFill>
                  <a:srgbClr val="005DE6"/>
                </a:solidFill>
              </a:rPr>
              <a:t>filtrácie</a:t>
            </a:r>
            <a:r>
              <a:rPr lang="sk-SK" dirty="0"/>
              <a:t> vody a živín (</a:t>
            </a:r>
            <a:r>
              <a:rPr lang="sk-SK" dirty="0" err="1"/>
              <a:t>artelioly</a:t>
            </a:r>
            <a:r>
              <a:rPr lang="sk-SK" dirty="0"/>
              <a:t>), </a:t>
            </a:r>
            <a:r>
              <a:rPr lang="sk-SK" b="1" dirty="0" err="1">
                <a:solidFill>
                  <a:srgbClr val="005DE6"/>
                </a:solidFill>
              </a:rPr>
              <a:t>resorpcie</a:t>
            </a:r>
            <a:r>
              <a:rPr lang="sk-SK" dirty="0"/>
              <a:t> odpadových produktov (</a:t>
            </a:r>
            <a:r>
              <a:rPr lang="sk-SK" dirty="0" err="1"/>
              <a:t>venuly</a:t>
            </a:r>
            <a:r>
              <a:rPr lang="sk-SK" dirty="0"/>
              <a:t>), ako aj </a:t>
            </a:r>
            <a:r>
              <a:rPr lang="sk-SK" b="1" dirty="0">
                <a:solidFill>
                  <a:srgbClr val="005DE6"/>
                </a:solidFill>
              </a:rPr>
              <a:t>difúzie</a:t>
            </a:r>
            <a:r>
              <a:rPr lang="sk-SK" dirty="0"/>
              <a:t> O</a:t>
            </a:r>
            <a:r>
              <a:rPr lang="sk-SK" baseline="-25000" dirty="0"/>
              <a:t>2</a:t>
            </a:r>
            <a:r>
              <a:rPr lang="sk-SK" dirty="0"/>
              <a:t> a CO</a:t>
            </a:r>
            <a:r>
              <a:rPr lang="sk-SK" baseline="-25000" dirty="0"/>
              <a:t>2</a:t>
            </a:r>
          </a:p>
          <a:p>
            <a:pPr>
              <a:lnSpc>
                <a:spcPct val="105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b="1" dirty="0" err="1">
                <a:solidFill>
                  <a:srgbClr val="005DE6"/>
                </a:solidFill>
              </a:rPr>
              <a:t>Onkotický</a:t>
            </a:r>
            <a:r>
              <a:rPr lang="sk-SK" b="1" dirty="0">
                <a:solidFill>
                  <a:srgbClr val="005DE6"/>
                </a:solidFill>
              </a:rPr>
              <a:t> tlak </a:t>
            </a:r>
            <a:r>
              <a:rPr lang="sk-SK" dirty="0"/>
              <a:t>je </a:t>
            </a:r>
            <a:r>
              <a:rPr lang="sk-SK" dirty="0" err="1"/>
              <a:t>osmotický</a:t>
            </a:r>
            <a:r>
              <a:rPr lang="sk-SK" dirty="0"/>
              <a:t> tlak tvorený bielkovinami. Pôsobí proti filtrácii - vytvára </a:t>
            </a:r>
            <a:r>
              <a:rPr lang="sk-SK" dirty="0" err="1"/>
              <a:t>resorpčný</a:t>
            </a:r>
            <a:r>
              <a:rPr lang="sk-SK" dirty="0"/>
              <a:t> tlak.</a:t>
            </a:r>
          </a:p>
        </p:txBody>
      </p:sp>
      <p:grpSp>
        <p:nvGrpSpPr>
          <p:cNvPr id="5" name="Skupina 4">
            <a:extLst>
              <a:ext uri="{FF2B5EF4-FFF2-40B4-BE49-F238E27FC236}">
                <a16:creationId xmlns:a16="http://schemas.microsoft.com/office/drawing/2014/main" id="{8B9D6F00-AAAC-4D00-93F7-B4C00DE9286C}"/>
              </a:ext>
            </a:extLst>
          </p:cNvPr>
          <p:cNvGrpSpPr/>
          <p:nvPr/>
        </p:nvGrpSpPr>
        <p:grpSpPr>
          <a:xfrm>
            <a:off x="2051610" y="2185092"/>
            <a:ext cx="8884975" cy="4672907"/>
            <a:chOff x="1537487" y="2381250"/>
            <a:chExt cx="8781438" cy="4476750"/>
          </a:xfrm>
        </p:grpSpPr>
        <p:pic>
          <p:nvPicPr>
            <p:cNvPr id="6150" name="Picture 6" descr="Arteriola Illustrazioni, Vettoriali E Clipart Stock – (367 Illustrazioni  Stock)">
              <a:extLst>
                <a:ext uri="{FF2B5EF4-FFF2-40B4-BE49-F238E27FC236}">
                  <a16:creationId xmlns:a16="http://schemas.microsoft.com/office/drawing/2014/main" id="{B6D53AEC-B1D6-409C-98F0-69E446AFB94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343"/>
            <a:stretch/>
          </p:blipFill>
          <p:spPr bwMode="auto">
            <a:xfrm>
              <a:off x="3128934" y="2381250"/>
              <a:ext cx="5934131" cy="4476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BlokTextu 6">
              <a:extLst>
                <a:ext uri="{FF2B5EF4-FFF2-40B4-BE49-F238E27FC236}">
                  <a16:creationId xmlns:a16="http://schemas.microsoft.com/office/drawing/2014/main" id="{8B6E483E-18E8-4ED8-AA06-04ECA8E00960}"/>
                </a:ext>
              </a:extLst>
            </p:cNvPr>
            <p:cNvSpPr txBox="1"/>
            <p:nvPr/>
          </p:nvSpPr>
          <p:spPr>
            <a:xfrm flipH="1">
              <a:off x="4064861" y="2549432"/>
              <a:ext cx="1140523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b">
              <a:spAutoFit/>
            </a:bodyPr>
            <a:lstStyle/>
            <a:p>
              <a:pPr algn="ctr"/>
              <a:r>
                <a:rPr lang="sk-SK" sz="1200" dirty="0"/>
                <a:t>Tkanivová bunka</a:t>
              </a:r>
            </a:p>
          </p:txBody>
        </p:sp>
        <p:sp>
          <p:nvSpPr>
            <p:cNvPr id="8" name="BlokTextu 7">
              <a:extLst>
                <a:ext uri="{FF2B5EF4-FFF2-40B4-BE49-F238E27FC236}">
                  <a16:creationId xmlns:a16="http://schemas.microsoft.com/office/drawing/2014/main" id="{898B714E-AE12-4CEE-8274-7F00587C50C9}"/>
                </a:ext>
              </a:extLst>
            </p:cNvPr>
            <p:cNvSpPr txBox="1"/>
            <p:nvPr/>
          </p:nvSpPr>
          <p:spPr>
            <a:xfrm flipH="1">
              <a:off x="5935656" y="2457099"/>
              <a:ext cx="1140523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b">
              <a:spAutoFit/>
            </a:bodyPr>
            <a:lstStyle/>
            <a:p>
              <a:pPr algn="ctr"/>
              <a:r>
                <a:rPr lang="sk-SK" sz="1200" dirty="0" err="1"/>
                <a:t>Intersticiálna</a:t>
              </a:r>
              <a:r>
                <a:rPr lang="sk-SK" sz="1200" dirty="0"/>
                <a:t> tekutina</a:t>
              </a:r>
            </a:p>
          </p:txBody>
        </p:sp>
        <p:sp>
          <p:nvSpPr>
            <p:cNvPr id="11" name="BlokTextu 10">
              <a:extLst>
                <a:ext uri="{FF2B5EF4-FFF2-40B4-BE49-F238E27FC236}">
                  <a16:creationId xmlns:a16="http://schemas.microsoft.com/office/drawing/2014/main" id="{26FACBD9-DBE0-4F6A-AEC6-269C63D173C4}"/>
                </a:ext>
              </a:extLst>
            </p:cNvPr>
            <p:cNvSpPr txBox="1"/>
            <p:nvPr/>
          </p:nvSpPr>
          <p:spPr>
            <a:xfrm flipH="1">
              <a:off x="4635122" y="6373203"/>
              <a:ext cx="767143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b">
              <a:spAutoFit/>
            </a:bodyPr>
            <a:lstStyle/>
            <a:p>
              <a:pPr algn="ctr"/>
              <a:r>
                <a:rPr lang="sk-SK" sz="1200" dirty="0" err="1"/>
                <a:t>Arteriola</a:t>
              </a:r>
              <a:endParaRPr lang="sk-SK" sz="1200" dirty="0"/>
            </a:p>
          </p:txBody>
        </p:sp>
        <p:sp>
          <p:nvSpPr>
            <p:cNvPr id="9" name="BlokTextu 8">
              <a:extLst>
                <a:ext uri="{FF2B5EF4-FFF2-40B4-BE49-F238E27FC236}">
                  <a16:creationId xmlns:a16="http://schemas.microsoft.com/office/drawing/2014/main" id="{7FC1403C-0B5B-4C18-8FA5-A61D1810599D}"/>
                </a:ext>
              </a:extLst>
            </p:cNvPr>
            <p:cNvSpPr txBox="1"/>
            <p:nvPr/>
          </p:nvSpPr>
          <p:spPr>
            <a:xfrm flipH="1">
              <a:off x="7768322" y="6338186"/>
              <a:ext cx="556098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b">
              <a:spAutoFit/>
            </a:bodyPr>
            <a:lstStyle/>
            <a:p>
              <a:pPr algn="ctr"/>
              <a:r>
                <a:rPr lang="sk-SK" sz="1200" dirty="0" err="1"/>
                <a:t>Venula</a:t>
              </a:r>
              <a:endParaRPr lang="sk-SK" sz="1200" dirty="0"/>
            </a:p>
          </p:txBody>
        </p:sp>
        <p:sp>
          <p:nvSpPr>
            <p:cNvPr id="10" name="BlokTextu 9">
              <a:extLst>
                <a:ext uri="{FF2B5EF4-FFF2-40B4-BE49-F238E27FC236}">
                  <a16:creationId xmlns:a16="http://schemas.microsoft.com/office/drawing/2014/main" id="{25DF8580-3F80-45FF-85D2-A1B6589BB08F}"/>
                </a:ext>
              </a:extLst>
            </p:cNvPr>
            <p:cNvSpPr txBox="1"/>
            <p:nvPr/>
          </p:nvSpPr>
          <p:spPr>
            <a:xfrm flipH="1">
              <a:off x="6178730" y="6356719"/>
              <a:ext cx="1369225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b">
              <a:spAutoFit/>
            </a:bodyPr>
            <a:lstStyle/>
            <a:p>
              <a:pPr algn="ctr"/>
              <a:r>
                <a:rPr lang="sk-SK" sz="1200" dirty="0"/>
                <a:t>Lymfatická kapilára</a:t>
              </a:r>
            </a:p>
          </p:txBody>
        </p:sp>
        <p:sp>
          <p:nvSpPr>
            <p:cNvPr id="4" name="Šípka: doprava 3">
              <a:extLst>
                <a:ext uri="{FF2B5EF4-FFF2-40B4-BE49-F238E27FC236}">
                  <a16:creationId xmlns:a16="http://schemas.microsoft.com/office/drawing/2014/main" id="{0FC3C0EB-0BBC-4DEA-8B52-E0CB3718BA14}"/>
                </a:ext>
              </a:extLst>
            </p:cNvPr>
            <p:cNvSpPr/>
            <p:nvPr/>
          </p:nvSpPr>
          <p:spPr>
            <a:xfrm>
              <a:off x="4532516" y="3040799"/>
              <a:ext cx="1062954" cy="1489218"/>
            </a:xfrm>
            <a:prstGeom prst="rightArrow">
              <a:avLst/>
            </a:prstGeom>
            <a:solidFill>
              <a:schemeClr val="bg1"/>
            </a:solidFill>
            <a:ln>
              <a:solidFill>
                <a:srgbClr val="EB664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sp>
          <p:nvSpPr>
            <p:cNvPr id="12" name="BlokTextu 11">
              <a:extLst>
                <a:ext uri="{FF2B5EF4-FFF2-40B4-BE49-F238E27FC236}">
                  <a16:creationId xmlns:a16="http://schemas.microsoft.com/office/drawing/2014/main" id="{BFEE4A19-A832-4D9E-8A84-682052786226}"/>
                </a:ext>
              </a:extLst>
            </p:cNvPr>
            <p:cNvSpPr txBox="1"/>
            <p:nvPr/>
          </p:nvSpPr>
          <p:spPr>
            <a:xfrm flipH="1">
              <a:off x="4532516" y="3477392"/>
              <a:ext cx="837085" cy="615553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ctr"/>
              <a:r>
                <a:rPr lang="sk-SK" sz="1000" dirty="0"/>
                <a:t>Voda</a:t>
              </a:r>
            </a:p>
            <a:p>
              <a:pPr algn="ctr"/>
              <a:r>
                <a:rPr lang="sk-SK" sz="1000" dirty="0"/>
                <a:t>Kyslík</a:t>
              </a:r>
            </a:p>
            <a:p>
              <a:pPr algn="ctr"/>
              <a:r>
                <a:rPr lang="sk-SK" sz="1000" dirty="0"/>
                <a:t>Glukóza</a:t>
              </a:r>
            </a:p>
            <a:p>
              <a:pPr algn="ctr"/>
              <a:r>
                <a:rPr lang="sk-SK" sz="1000" dirty="0"/>
                <a:t>Aminokyseliny</a:t>
              </a:r>
            </a:p>
          </p:txBody>
        </p:sp>
        <p:sp>
          <p:nvSpPr>
            <p:cNvPr id="14" name="Šípka: doprava 13">
              <a:extLst>
                <a:ext uri="{FF2B5EF4-FFF2-40B4-BE49-F238E27FC236}">
                  <a16:creationId xmlns:a16="http://schemas.microsoft.com/office/drawing/2014/main" id="{F4F79CC9-4E4F-46F5-9D7E-94FBDC8BCE69}"/>
                </a:ext>
              </a:extLst>
            </p:cNvPr>
            <p:cNvSpPr/>
            <p:nvPr/>
          </p:nvSpPr>
          <p:spPr>
            <a:xfrm>
              <a:off x="6467575" y="3038616"/>
              <a:ext cx="1062954" cy="1489218"/>
            </a:xfrm>
            <a:prstGeom prst="rightArrow">
              <a:avLst/>
            </a:prstGeom>
            <a:solidFill>
              <a:schemeClr val="bg1"/>
            </a:solidFill>
            <a:ln>
              <a:solidFill>
                <a:srgbClr val="5289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sp>
          <p:nvSpPr>
            <p:cNvPr id="13" name="BlokTextu 12">
              <a:extLst>
                <a:ext uri="{FF2B5EF4-FFF2-40B4-BE49-F238E27FC236}">
                  <a16:creationId xmlns:a16="http://schemas.microsoft.com/office/drawing/2014/main" id="{CBCDDD96-BD68-4767-962C-DC13794B883D}"/>
                </a:ext>
              </a:extLst>
            </p:cNvPr>
            <p:cNvSpPr txBox="1"/>
            <p:nvPr/>
          </p:nvSpPr>
          <p:spPr>
            <a:xfrm flipH="1">
              <a:off x="6476627" y="3513028"/>
              <a:ext cx="904269" cy="461665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ctr"/>
              <a:r>
                <a:rPr lang="sk-SK" sz="1000" dirty="0"/>
                <a:t>Voda</a:t>
              </a:r>
            </a:p>
            <a:p>
              <a:pPr algn="ctr"/>
              <a:r>
                <a:rPr lang="sk-SK" sz="1000" dirty="0"/>
                <a:t>Oxid uhličitý</a:t>
              </a:r>
            </a:p>
            <a:p>
              <a:pPr algn="ctr"/>
              <a:r>
                <a:rPr lang="sk-SK" sz="1000" dirty="0"/>
                <a:t>Odpadové látky</a:t>
              </a:r>
            </a:p>
          </p:txBody>
        </p:sp>
        <p:sp>
          <p:nvSpPr>
            <p:cNvPr id="16" name="Šípka: doprava 15">
              <a:extLst>
                <a:ext uri="{FF2B5EF4-FFF2-40B4-BE49-F238E27FC236}">
                  <a16:creationId xmlns:a16="http://schemas.microsoft.com/office/drawing/2014/main" id="{7650A2CE-21F8-42C5-9263-546BB0301813}"/>
                </a:ext>
              </a:extLst>
            </p:cNvPr>
            <p:cNvSpPr/>
            <p:nvPr/>
          </p:nvSpPr>
          <p:spPr>
            <a:xfrm rot="10800000">
              <a:off x="1537487" y="3361389"/>
              <a:ext cx="2769160" cy="525886"/>
            </a:xfrm>
            <a:prstGeom prst="rightArrow">
              <a:avLst/>
            </a:prstGeom>
            <a:solidFill>
              <a:srgbClr val="EB664D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sp>
          <p:nvSpPr>
            <p:cNvPr id="15" name="BlokTextu 14">
              <a:extLst>
                <a:ext uri="{FF2B5EF4-FFF2-40B4-BE49-F238E27FC236}">
                  <a16:creationId xmlns:a16="http://schemas.microsoft.com/office/drawing/2014/main" id="{A8EE6F90-237B-453A-8AB8-D678F04B4CA3}"/>
                </a:ext>
              </a:extLst>
            </p:cNvPr>
            <p:cNvSpPr txBox="1"/>
            <p:nvPr/>
          </p:nvSpPr>
          <p:spPr>
            <a:xfrm flipH="1">
              <a:off x="2197564" y="3543151"/>
              <a:ext cx="2109083" cy="161583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ctr"/>
              <a:r>
                <a:rPr lang="sk-SK" sz="1050" b="1" dirty="0">
                  <a:solidFill>
                    <a:schemeClr val="bg1"/>
                  </a:solidFill>
                </a:rPr>
                <a:t>Systolický TK = 4 kPa (30 </a:t>
              </a:r>
              <a:r>
                <a:rPr lang="sk-SK" sz="1050" b="1" dirty="0" err="1">
                  <a:solidFill>
                    <a:schemeClr val="bg1"/>
                  </a:solidFill>
                </a:rPr>
                <a:t>mmHg</a:t>
              </a:r>
              <a:r>
                <a:rPr lang="sk-SK" sz="1050" b="1" dirty="0">
                  <a:solidFill>
                    <a:schemeClr val="bg1"/>
                  </a:solidFill>
                </a:rPr>
                <a:t>)</a:t>
              </a:r>
            </a:p>
          </p:txBody>
        </p:sp>
        <p:sp>
          <p:nvSpPr>
            <p:cNvPr id="17" name="Šípka: doprava 16">
              <a:extLst>
                <a:ext uri="{FF2B5EF4-FFF2-40B4-BE49-F238E27FC236}">
                  <a16:creationId xmlns:a16="http://schemas.microsoft.com/office/drawing/2014/main" id="{65514BDB-EF59-4740-8FEF-5007D5912F33}"/>
                </a:ext>
              </a:extLst>
            </p:cNvPr>
            <p:cNvSpPr/>
            <p:nvPr/>
          </p:nvSpPr>
          <p:spPr>
            <a:xfrm>
              <a:off x="1874058" y="3988680"/>
              <a:ext cx="2448000" cy="525886"/>
            </a:xfrm>
            <a:prstGeom prst="rightArrow">
              <a:avLst/>
            </a:prstGeom>
            <a:solidFill>
              <a:srgbClr val="EB664D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sp>
          <p:nvSpPr>
            <p:cNvPr id="18" name="BlokTextu 17">
              <a:extLst>
                <a:ext uri="{FF2B5EF4-FFF2-40B4-BE49-F238E27FC236}">
                  <a16:creationId xmlns:a16="http://schemas.microsoft.com/office/drawing/2014/main" id="{B414411B-0633-4F5F-8579-C61B2E38E25D}"/>
                </a:ext>
              </a:extLst>
            </p:cNvPr>
            <p:cNvSpPr txBox="1"/>
            <p:nvPr/>
          </p:nvSpPr>
          <p:spPr>
            <a:xfrm flipH="1">
              <a:off x="1874060" y="4174170"/>
              <a:ext cx="2354782" cy="154800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ctr"/>
              <a:r>
                <a:rPr lang="sk-SK" sz="1050" b="1" dirty="0" err="1">
                  <a:solidFill>
                    <a:schemeClr val="bg1"/>
                  </a:solidFill>
                </a:rPr>
                <a:t>Onkotický</a:t>
              </a:r>
              <a:r>
                <a:rPr lang="sk-SK" sz="1050" b="1" dirty="0">
                  <a:solidFill>
                    <a:schemeClr val="bg1"/>
                  </a:solidFill>
                </a:rPr>
                <a:t> tlak = 3,7 kPa (28 </a:t>
              </a:r>
              <a:r>
                <a:rPr lang="sk-SK" sz="1050" b="1" dirty="0" err="1">
                  <a:solidFill>
                    <a:schemeClr val="bg1"/>
                  </a:solidFill>
                </a:rPr>
                <a:t>mmHg</a:t>
              </a:r>
              <a:r>
                <a:rPr lang="sk-SK" sz="1050" b="1" dirty="0">
                  <a:solidFill>
                    <a:schemeClr val="bg1"/>
                  </a:solidFill>
                </a:rPr>
                <a:t>)</a:t>
              </a:r>
            </a:p>
          </p:txBody>
        </p:sp>
        <p:sp>
          <p:nvSpPr>
            <p:cNvPr id="19" name="Šípka: doprava 18">
              <a:extLst>
                <a:ext uri="{FF2B5EF4-FFF2-40B4-BE49-F238E27FC236}">
                  <a16:creationId xmlns:a16="http://schemas.microsoft.com/office/drawing/2014/main" id="{0814EF32-3FF5-40BB-945B-0B1E48A6167C}"/>
                </a:ext>
              </a:extLst>
            </p:cNvPr>
            <p:cNvSpPr/>
            <p:nvPr/>
          </p:nvSpPr>
          <p:spPr>
            <a:xfrm>
              <a:off x="7870925" y="3350512"/>
              <a:ext cx="2123510" cy="525886"/>
            </a:xfrm>
            <a:prstGeom prst="rightArrow">
              <a:avLst/>
            </a:prstGeom>
            <a:solidFill>
              <a:srgbClr val="5289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sp>
          <p:nvSpPr>
            <p:cNvPr id="21" name="Šípka: doprava 20">
              <a:extLst>
                <a:ext uri="{FF2B5EF4-FFF2-40B4-BE49-F238E27FC236}">
                  <a16:creationId xmlns:a16="http://schemas.microsoft.com/office/drawing/2014/main" id="{4481FCA8-7372-40B3-A557-C18B5ED3694A}"/>
                </a:ext>
              </a:extLst>
            </p:cNvPr>
            <p:cNvSpPr/>
            <p:nvPr/>
          </p:nvSpPr>
          <p:spPr>
            <a:xfrm rot="10800000">
              <a:off x="7870925" y="3964289"/>
              <a:ext cx="2448000" cy="525886"/>
            </a:xfrm>
            <a:prstGeom prst="rightArrow">
              <a:avLst/>
            </a:prstGeom>
            <a:solidFill>
              <a:srgbClr val="5289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sp>
          <p:nvSpPr>
            <p:cNvPr id="23" name="BlokTextu 22">
              <a:extLst>
                <a:ext uri="{FF2B5EF4-FFF2-40B4-BE49-F238E27FC236}">
                  <a16:creationId xmlns:a16="http://schemas.microsoft.com/office/drawing/2014/main" id="{071FE5BB-722C-464D-85BE-F470E1A598C0}"/>
                </a:ext>
              </a:extLst>
            </p:cNvPr>
            <p:cNvSpPr txBox="1"/>
            <p:nvPr/>
          </p:nvSpPr>
          <p:spPr>
            <a:xfrm flipH="1">
              <a:off x="2743197" y="2878467"/>
              <a:ext cx="949151" cy="276999"/>
            </a:xfrm>
            <a:prstGeom prst="rect">
              <a:avLst/>
            </a:prstGeom>
            <a:noFill/>
            <a:ln>
              <a:solidFill>
                <a:srgbClr val="EB664D"/>
              </a:solidFill>
            </a:ln>
          </p:spPr>
          <p:txBody>
            <a:bodyPr wrap="square" lIns="0" tIns="0" rIns="0" bIns="0" rtlCol="0" anchor="b">
              <a:spAutoFit/>
            </a:bodyPr>
            <a:lstStyle/>
            <a:p>
              <a:pPr algn="ctr"/>
              <a:r>
                <a:rPr lang="sk-SK" b="1" dirty="0">
                  <a:solidFill>
                    <a:srgbClr val="EB664D"/>
                  </a:solidFill>
                </a:rPr>
                <a:t>Filtrácia</a:t>
              </a:r>
              <a:endParaRPr lang="sk-SK" sz="1400" b="1" dirty="0">
                <a:solidFill>
                  <a:srgbClr val="EB664D"/>
                </a:solidFill>
              </a:endParaRPr>
            </a:p>
          </p:txBody>
        </p:sp>
        <p:sp>
          <p:nvSpPr>
            <p:cNvPr id="24" name="BlokTextu 23">
              <a:extLst>
                <a:ext uri="{FF2B5EF4-FFF2-40B4-BE49-F238E27FC236}">
                  <a16:creationId xmlns:a16="http://schemas.microsoft.com/office/drawing/2014/main" id="{214FA071-8D4F-4566-AFF9-976B028A1BAF}"/>
                </a:ext>
              </a:extLst>
            </p:cNvPr>
            <p:cNvSpPr txBox="1"/>
            <p:nvPr/>
          </p:nvSpPr>
          <p:spPr>
            <a:xfrm flipH="1">
              <a:off x="8445418" y="2850788"/>
              <a:ext cx="1062952" cy="276999"/>
            </a:xfrm>
            <a:prstGeom prst="rect">
              <a:avLst/>
            </a:prstGeom>
            <a:noFill/>
            <a:ln>
              <a:solidFill>
                <a:srgbClr val="5289CC"/>
              </a:solidFill>
            </a:ln>
          </p:spPr>
          <p:txBody>
            <a:bodyPr wrap="square" lIns="0" tIns="0" rIns="0" bIns="0" rtlCol="0" anchor="b">
              <a:spAutoFit/>
            </a:bodyPr>
            <a:lstStyle/>
            <a:p>
              <a:pPr algn="ctr"/>
              <a:r>
                <a:rPr lang="sk-SK" b="1" dirty="0">
                  <a:solidFill>
                    <a:srgbClr val="5289CC"/>
                  </a:solidFill>
                </a:rPr>
                <a:t>Resorpcia</a:t>
              </a:r>
              <a:endParaRPr lang="sk-SK" sz="1400" b="1" dirty="0">
                <a:solidFill>
                  <a:srgbClr val="5289CC"/>
                </a:solidFill>
              </a:endParaRPr>
            </a:p>
          </p:txBody>
        </p:sp>
        <p:sp>
          <p:nvSpPr>
            <p:cNvPr id="25" name="BlokTextu 24">
              <a:extLst>
                <a:ext uri="{FF2B5EF4-FFF2-40B4-BE49-F238E27FC236}">
                  <a16:creationId xmlns:a16="http://schemas.microsoft.com/office/drawing/2014/main" id="{F7C47CD6-7D53-4CE2-96CB-5B86C688441E}"/>
                </a:ext>
              </a:extLst>
            </p:cNvPr>
            <p:cNvSpPr txBox="1"/>
            <p:nvPr/>
          </p:nvSpPr>
          <p:spPr>
            <a:xfrm flipH="1">
              <a:off x="7881676" y="3543151"/>
              <a:ext cx="2053494" cy="161583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ctr"/>
              <a:r>
                <a:rPr lang="sk-SK" sz="1050" b="1" dirty="0">
                  <a:solidFill>
                    <a:schemeClr val="bg1"/>
                  </a:solidFill>
                </a:rPr>
                <a:t>Systolický TK = 2 kPa (15 </a:t>
              </a:r>
              <a:r>
                <a:rPr lang="sk-SK" sz="1050" b="1" dirty="0" err="1">
                  <a:solidFill>
                    <a:schemeClr val="bg1"/>
                  </a:solidFill>
                </a:rPr>
                <a:t>mmHg</a:t>
              </a:r>
              <a:r>
                <a:rPr lang="sk-SK" sz="1050" b="1" dirty="0">
                  <a:solidFill>
                    <a:schemeClr val="bg1"/>
                  </a:solidFill>
                </a:rPr>
                <a:t>)</a:t>
              </a:r>
            </a:p>
          </p:txBody>
        </p:sp>
        <p:sp>
          <p:nvSpPr>
            <p:cNvPr id="26" name="BlokTextu 25">
              <a:extLst>
                <a:ext uri="{FF2B5EF4-FFF2-40B4-BE49-F238E27FC236}">
                  <a16:creationId xmlns:a16="http://schemas.microsoft.com/office/drawing/2014/main" id="{E0B37EF9-C10D-4C82-BDDE-3FE9B79E21D7}"/>
                </a:ext>
              </a:extLst>
            </p:cNvPr>
            <p:cNvSpPr txBox="1"/>
            <p:nvPr/>
          </p:nvSpPr>
          <p:spPr>
            <a:xfrm flipH="1">
              <a:off x="7950973" y="4137255"/>
              <a:ext cx="2354782" cy="154800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ctr"/>
              <a:r>
                <a:rPr lang="sk-SK" sz="1050" b="1" dirty="0" err="1">
                  <a:solidFill>
                    <a:schemeClr val="bg1"/>
                  </a:solidFill>
                </a:rPr>
                <a:t>Onkotický</a:t>
              </a:r>
              <a:r>
                <a:rPr lang="sk-SK" sz="1050" b="1" dirty="0">
                  <a:solidFill>
                    <a:schemeClr val="bg1"/>
                  </a:solidFill>
                </a:rPr>
                <a:t> tlak = 3,7 kPa (28 </a:t>
              </a:r>
              <a:r>
                <a:rPr lang="sk-SK" sz="1050" b="1" dirty="0" err="1">
                  <a:solidFill>
                    <a:schemeClr val="bg1"/>
                  </a:solidFill>
                </a:rPr>
                <a:t>mmHg</a:t>
              </a:r>
              <a:r>
                <a:rPr lang="sk-SK" sz="1050" b="1" dirty="0">
                  <a:solidFill>
                    <a:schemeClr val="bg1"/>
                  </a:solidFill>
                </a:rPr>
                <a:t>)</a:t>
              </a:r>
            </a:p>
          </p:txBody>
        </p:sp>
        <p:sp>
          <p:nvSpPr>
            <p:cNvPr id="27" name="Šípka: doprava 26">
              <a:extLst>
                <a:ext uri="{FF2B5EF4-FFF2-40B4-BE49-F238E27FC236}">
                  <a16:creationId xmlns:a16="http://schemas.microsoft.com/office/drawing/2014/main" id="{38910B44-40E0-4475-9D64-F1E81158EA09}"/>
                </a:ext>
              </a:extLst>
            </p:cNvPr>
            <p:cNvSpPr/>
            <p:nvPr/>
          </p:nvSpPr>
          <p:spPr>
            <a:xfrm rot="10800000">
              <a:off x="2743199" y="4599818"/>
              <a:ext cx="1557733" cy="731838"/>
            </a:xfrm>
            <a:prstGeom prst="rightArrow">
              <a:avLst/>
            </a:prstGeom>
            <a:solidFill>
              <a:srgbClr val="EB664D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sp>
          <p:nvSpPr>
            <p:cNvPr id="29" name="Šípka: doprava 28">
              <a:extLst>
                <a:ext uri="{FF2B5EF4-FFF2-40B4-BE49-F238E27FC236}">
                  <a16:creationId xmlns:a16="http://schemas.microsoft.com/office/drawing/2014/main" id="{9B2CB9A7-7AD2-44E5-8BA8-CAE5629DB2F4}"/>
                </a:ext>
              </a:extLst>
            </p:cNvPr>
            <p:cNvSpPr/>
            <p:nvPr/>
          </p:nvSpPr>
          <p:spPr>
            <a:xfrm rot="10800000">
              <a:off x="2465392" y="5459051"/>
              <a:ext cx="1835538" cy="731838"/>
            </a:xfrm>
            <a:prstGeom prst="rightArrow">
              <a:avLst/>
            </a:prstGeom>
            <a:solidFill>
              <a:srgbClr val="EB664D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sp>
          <p:nvSpPr>
            <p:cNvPr id="30" name="BlokTextu 29">
              <a:extLst>
                <a:ext uri="{FF2B5EF4-FFF2-40B4-BE49-F238E27FC236}">
                  <a16:creationId xmlns:a16="http://schemas.microsoft.com/office/drawing/2014/main" id="{C4000203-5D4D-4587-B5AF-0E21C184C3E1}"/>
                </a:ext>
              </a:extLst>
            </p:cNvPr>
            <p:cNvSpPr txBox="1"/>
            <p:nvPr/>
          </p:nvSpPr>
          <p:spPr>
            <a:xfrm flipH="1">
              <a:off x="2795330" y="5660831"/>
              <a:ext cx="1465502" cy="309599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ctr"/>
              <a:r>
                <a:rPr lang="sk-SK" sz="1050" b="1" dirty="0">
                  <a:solidFill>
                    <a:schemeClr val="bg1"/>
                  </a:solidFill>
                </a:rPr>
                <a:t>Efektívny filtračný tlak = 1 kPa (7,5 </a:t>
              </a:r>
              <a:r>
                <a:rPr lang="sk-SK" sz="1050" b="1" dirty="0" err="1">
                  <a:solidFill>
                    <a:schemeClr val="bg1"/>
                  </a:solidFill>
                </a:rPr>
                <a:t>mmHg</a:t>
              </a:r>
              <a:r>
                <a:rPr lang="sk-SK" sz="1050" b="1" dirty="0">
                  <a:solidFill>
                    <a:schemeClr val="bg1"/>
                  </a:solidFill>
                </a:rPr>
                <a:t>)</a:t>
              </a:r>
            </a:p>
          </p:txBody>
        </p:sp>
        <p:sp>
          <p:nvSpPr>
            <p:cNvPr id="31" name="Šípka: doprava 30">
              <a:extLst>
                <a:ext uri="{FF2B5EF4-FFF2-40B4-BE49-F238E27FC236}">
                  <a16:creationId xmlns:a16="http://schemas.microsoft.com/office/drawing/2014/main" id="{6425D16B-228A-4C54-B6D2-E406487E15D9}"/>
                </a:ext>
              </a:extLst>
            </p:cNvPr>
            <p:cNvSpPr/>
            <p:nvPr/>
          </p:nvSpPr>
          <p:spPr>
            <a:xfrm>
              <a:off x="7870925" y="4609877"/>
              <a:ext cx="1557733" cy="731838"/>
            </a:xfrm>
            <a:prstGeom prst="rightArrow">
              <a:avLst/>
            </a:prstGeom>
            <a:solidFill>
              <a:srgbClr val="5289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dirty="0"/>
            </a:p>
          </p:txBody>
        </p:sp>
        <p:sp>
          <p:nvSpPr>
            <p:cNvPr id="28" name="BlokTextu 27">
              <a:extLst>
                <a:ext uri="{FF2B5EF4-FFF2-40B4-BE49-F238E27FC236}">
                  <a16:creationId xmlns:a16="http://schemas.microsoft.com/office/drawing/2014/main" id="{913D4F87-52DA-42E4-AD48-2B24EB979901}"/>
                </a:ext>
              </a:extLst>
            </p:cNvPr>
            <p:cNvSpPr txBox="1"/>
            <p:nvPr/>
          </p:nvSpPr>
          <p:spPr>
            <a:xfrm flipH="1">
              <a:off x="7847274" y="4796126"/>
              <a:ext cx="1375647" cy="323165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ctr"/>
              <a:r>
                <a:rPr lang="sk-SK" sz="1050" b="1" dirty="0" err="1">
                  <a:solidFill>
                    <a:schemeClr val="bg1"/>
                  </a:solidFill>
                </a:rPr>
                <a:t>Intersticiálny</a:t>
              </a:r>
              <a:r>
                <a:rPr lang="sk-SK" sz="1050" b="1" dirty="0">
                  <a:solidFill>
                    <a:schemeClr val="bg1"/>
                  </a:solidFill>
                </a:rPr>
                <a:t> tlak = 0,7 kPa (5,3 </a:t>
              </a:r>
              <a:r>
                <a:rPr lang="sk-SK" sz="1050" b="1" dirty="0" err="1">
                  <a:solidFill>
                    <a:schemeClr val="bg1"/>
                  </a:solidFill>
                </a:rPr>
                <a:t>mmHg</a:t>
              </a:r>
              <a:r>
                <a:rPr lang="sk-SK" sz="1050" b="1" dirty="0">
                  <a:solidFill>
                    <a:schemeClr val="bg1"/>
                  </a:solidFill>
                </a:rPr>
                <a:t>)</a:t>
              </a:r>
            </a:p>
          </p:txBody>
        </p:sp>
        <p:sp>
          <p:nvSpPr>
            <p:cNvPr id="32" name="BlokTextu 31">
              <a:extLst>
                <a:ext uri="{FF2B5EF4-FFF2-40B4-BE49-F238E27FC236}">
                  <a16:creationId xmlns:a16="http://schemas.microsoft.com/office/drawing/2014/main" id="{E64E7329-ABB7-4548-A5D3-9E20AA492C6E}"/>
                </a:ext>
              </a:extLst>
            </p:cNvPr>
            <p:cNvSpPr txBox="1"/>
            <p:nvPr/>
          </p:nvSpPr>
          <p:spPr>
            <a:xfrm flipH="1">
              <a:off x="2976964" y="4796126"/>
              <a:ext cx="1375647" cy="323165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ctr"/>
              <a:r>
                <a:rPr lang="sk-SK" sz="1050" b="1" dirty="0" err="1">
                  <a:solidFill>
                    <a:schemeClr val="bg1"/>
                  </a:solidFill>
                </a:rPr>
                <a:t>Intersticiálny</a:t>
              </a:r>
              <a:r>
                <a:rPr lang="sk-SK" sz="1050" b="1" dirty="0">
                  <a:solidFill>
                    <a:schemeClr val="bg1"/>
                  </a:solidFill>
                </a:rPr>
                <a:t> tlak = 0,7 kPa (5,3 </a:t>
              </a:r>
              <a:r>
                <a:rPr lang="sk-SK" sz="1050" b="1" dirty="0" err="1">
                  <a:solidFill>
                    <a:schemeClr val="bg1"/>
                  </a:solidFill>
                </a:rPr>
                <a:t>mmHg</a:t>
              </a:r>
              <a:r>
                <a:rPr lang="sk-SK" sz="1050" b="1" dirty="0">
                  <a:solidFill>
                    <a:schemeClr val="bg1"/>
                  </a:solidFill>
                </a:rPr>
                <a:t>)</a:t>
              </a:r>
            </a:p>
          </p:txBody>
        </p:sp>
        <p:sp>
          <p:nvSpPr>
            <p:cNvPr id="33" name="Šípka: doprava 32">
              <a:extLst>
                <a:ext uri="{FF2B5EF4-FFF2-40B4-BE49-F238E27FC236}">
                  <a16:creationId xmlns:a16="http://schemas.microsoft.com/office/drawing/2014/main" id="{88826817-728E-41DB-BA62-C5A524E94025}"/>
                </a:ext>
              </a:extLst>
            </p:cNvPr>
            <p:cNvSpPr/>
            <p:nvPr/>
          </p:nvSpPr>
          <p:spPr>
            <a:xfrm rot="10800000">
              <a:off x="7869944" y="5453612"/>
              <a:ext cx="1835538" cy="731838"/>
            </a:xfrm>
            <a:prstGeom prst="rightArrow">
              <a:avLst/>
            </a:prstGeom>
            <a:solidFill>
              <a:srgbClr val="5289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  <p:sp>
          <p:nvSpPr>
            <p:cNvPr id="34" name="BlokTextu 33">
              <a:extLst>
                <a:ext uri="{FF2B5EF4-FFF2-40B4-BE49-F238E27FC236}">
                  <a16:creationId xmlns:a16="http://schemas.microsoft.com/office/drawing/2014/main" id="{17539B83-31B3-425A-B0B5-69C2A550C130}"/>
                </a:ext>
              </a:extLst>
            </p:cNvPr>
            <p:cNvSpPr txBox="1"/>
            <p:nvPr/>
          </p:nvSpPr>
          <p:spPr>
            <a:xfrm flipH="1">
              <a:off x="8127256" y="5647453"/>
              <a:ext cx="1578858" cy="323165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ctr"/>
              <a:r>
                <a:rPr lang="sk-SK" sz="1050" b="1" dirty="0">
                  <a:solidFill>
                    <a:schemeClr val="bg1"/>
                  </a:solidFill>
                </a:rPr>
                <a:t>Efektívny </a:t>
              </a:r>
              <a:r>
                <a:rPr lang="sk-SK" sz="1050" b="1" dirty="0" err="1">
                  <a:solidFill>
                    <a:schemeClr val="bg1"/>
                  </a:solidFill>
                </a:rPr>
                <a:t>resorpčný</a:t>
              </a:r>
              <a:r>
                <a:rPr lang="sk-SK" sz="1050" b="1" dirty="0">
                  <a:solidFill>
                    <a:schemeClr val="bg1"/>
                  </a:solidFill>
                </a:rPr>
                <a:t> tlak = 1 kPa (7,5 </a:t>
              </a:r>
              <a:r>
                <a:rPr lang="sk-SK" sz="1050" b="1" dirty="0" err="1">
                  <a:solidFill>
                    <a:schemeClr val="bg1"/>
                  </a:solidFill>
                </a:rPr>
                <a:t>mmHg</a:t>
              </a:r>
              <a:r>
                <a:rPr lang="sk-SK" sz="1050" b="1" dirty="0">
                  <a:solidFill>
                    <a:schemeClr val="bg1"/>
                  </a:solidFill>
                </a:rPr>
                <a:t>)</a:t>
              </a:r>
            </a:p>
          </p:txBody>
        </p:sp>
      </p:grpSp>
      <p:sp>
        <p:nvSpPr>
          <p:cNvPr id="35" name="BlokTextu 34">
            <a:extLst>
              <a:ext uri="{FF2B5EF4-FFF2-40B4-BE49-F238E27FC236}">
                <a16:creationId xmlns:a16="http://schemas.microsoft.com/office/drawing/2014/main" id="{29651506-66F4-4B00-B097-835A4A1A54F9}"/>
              </a:ext>
            </a:extLst>
          </p:cNvPr>
          <p:cNvSpPr txBox="1"/>
          <p:nvPr/>
        </p:nvSpPr>
        <p:spPr>
          <a:xfrm flipH="1">
            <a:off x="3049028" y="6650640"/>
            <a:ext cx="7397093" cy="184666"/>
          </a:xfrm>
          <a:prstGeom prst="rect">
            <a:avLst/>
          </a:prstGeom>
          <a:solidFill>
            <a:srgbClr val="7EC234"/>
          </a:solidFill>
          <a:ln>
            <a:solidFill>
              <a:schemeClr val="bg1"/>
            </a:solidFill>
          </a:ln>
        </p:spPr>
        <p:txBody>
          <a:bodyPr wrap="square" lIns="0" tIns="0" rIns="0" bIns="0" rtlCol="0" anchor="b">
            <a:spAutoFit/>
          </a:bodyPr>
          <a:lstStyle/>
          <a:p>
            <a:pPr algn="ctr"/>
            <a:r>
              <a:rPr lang="sk-SK" sz="1200" b="1" dirty="0">
                <a:solidFill>
                  <a:schemeClr val="bg1"/>
                </a:solidFill>
              </a:rPr>
              <a:t>Asi 9/10 tekutín putuje späť do </a:t>
            </a:r>
            <a:r>
              <a:rPr lang="sk-SK" sz="1200" b="1" dirty="0" err="1">
                <a:solidFill>
                  <a:schemeClr val="bg1"/>
                </a:solidFill>
              </a:rPr>
              <a:t>venóznej</a:t>
            </a:r>
            <a:r>
              <a:rPr lang="sk-SK" sz="1200" b="1" dirty="0">
                <a:solidFill>
                  <a:schemeClr val="bg1"/>
                </a:solidFill>
              </a:rPr>
              <a:t> časti. Zvyšok sa odvádza z </a:t>
            </a:r>
            <a:r>
              <a:rPr lang="sk-SK" sz="1200" b="1" dirty="0" err="1">
                <a:solidFill>
                  <a:schemeClr val="bg1"/>
                </a:solidFill>
              </a:rPr>
              <a:t>interstícia</a:t>
            </a:r>
            <a:r>
              <a:rPr lang="sk-SK" sz="1200" b="1" dirty="0">
                <a:solidFill>
                  <a:schemeClr val="bg1"/>
                </a:solidFill>
              </a:rPr>
              <a:t> lymfatickým systémom.</a:t>
            </a:r>
          </a:p>
        </p:txBody>
      </p:sp>
    </p:spTree>
    <p:extLst>
      <p:ext uri="{BB962C8B-B14F-4D97-AF65-F5344CB8AC3E}">
        <p14:creationId xmlns:p14="http://schemas.microsoft.com/office/powerpoint/2010/main" val="29060692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57" y="144000"/>
            <a:ext cx="11295568" cy="1152000"/>
          </a:xfrm>
        </p:spPr>
        <p:txBody>
          <a:bodyPr>
            <a:noAutofit/>
          </a:bodyPr>
          <a:lstStyle/>
          <a:p>
            <a:r>
              <a:rPr lang="sk-SK" sz="4000" dirty="0"/>
              <a:t>Poruchy filtrácie v kapilárach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D162166-A498-4070-ADBE-52BC082D1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589" y="1296000"/>
            <a:ext cx="10364198" cy="4839037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100" b="1" dirty="0">
                <a:solidFill>
                  <a:srgbClr val="005DE6"/>
                </a:solidFill>
              </a:rPr>
              <a:t>Opuch (edém, lat. </a:t>
            </a:r>
            <a:r>
              <a:rPr lang="sk-SK" sz="2100" b="1" i="1" dirty="0" err="1">
                <a:solidFill>
                  <a:srgbClr val="005DE6"/>
                </a:solidFill>
              </a:rPr>
              <a:t>oedema</a:t>
            </a:r>
            <a:r>
              <a:rPr lang="sk-SK" sz="2100" b="1" dirty="0">
                <a:solidFill>
                  <a:srgbClr val="005DE6"/>
                </a:solidFill>
              </a:rPr>
              <a:t>) </a:t>
            </a:r>
            <a:r>
              <a:rPr lang="sk-SK" sz="2100" dirty="0"/>
              <a:t>- nahromadenie tekutiny v tkanive.</a:t>
            </a:r>
          </a:p>
          <a:p>
            <a:pPr>
              <a:lnSpc>
                <a:spcPct val="11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100" b="1" dirty="0" err="1">
                <a:solidFill>
                  <a:srgbClr val="005DE6"/>
                </a:solidFill>
              </a:rPr>
              <a:t>Ascites</a:t>
            </a:r>
            <a:r>
              <a:rPr lang="sk-SK" sz="2100" b="1" dirty="0">
                <a:solidFill>
                  <a:srgbClr val="005DE6"/>
                </a:solidFill>
              </a:rPr>
              <a:t> </a:t>
            </a:r>
            <a:r>
              <a:rPr lang="sk-SK" sz="2100" dirty="0"/>
              <a:t>nahromadenie tekutiny v peritoneálnej (brušnej) dutine. </a:t>
            </a:r>
          </a:p>
          <a:p>
            <a:pPr marL="0" indent="0">
              <a:lnSpc>
                <a:spcPct val="105000"/>
              </a:lnSpc>
              <a:spcBef>
                <a:spcPts val="600"/>
              </a:spcBef>
              <a:buNone/>
              <a:tabLst>
                <a:tab pos="4216400" algn="l"/>
              </a:tabLst>
            </a:pPr>
            <a:endParaRPr lang="sk-SK" sz="2100" dirty="0"/>
          </a:p>
          <a:p>
            <a:pPr>
              <a:lnSpc>
                <a:spcPct val="11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100" dirty="0"/>
              <a:t>Najčastejšie príčiny:</a:t>
            </a:r>
          </a:p>
          <a:p>
            <a:pPr lvl="1">
              <a:lnSpc>
                <a:spcPct val="11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1900" b="1" dirty="0" err="1"/>
              <a:t>Venózna</a:t>
            </a:r>
            <a:r>
              <a:rPr lang="sk-SK" sz="1900" b="1" dirty="0"/>
              <a:t> hypertenzia </a:t>
            </a:r>
            <a:r>
              <a:rPr lang="sk-SK" sz="1900" dirty="0"/>
              <a:t>(hromadenie krvi pre poruchu srdca ako pumpy).</a:t>
            </a:r>
          </a:p>
          <a:p>
            <a:pPr lvl="1">
              <a:lnSpc>
                <a:spcPct val="11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1900" b="1" dirty="0"/>
              <a:t>Pokles </a:t>
            </a:r>
            <a:r>
              <a:rPr lang="sk-SK" sz="1900" b="1" dirty="0" err="1"/>
              <a:t>onkotického</a:t>
            </a:r>
            <a:r>
              <a:rPr lang="sk-SK" sz="1900" b="1" dirty="0"/>
              <a:t> tlaku </a:t>
            </a:r>
            <a:r>
              <a:rPr lang="sk-SK" sz="1900" dirty="0"/>
              <a:t>v dôsledku poklesu množstva albumínov v krvnej plazme (nedostatok bielkovín v potrave - ochorenie </a:t>
            </a:r>
            <a:r>
              <a:rPr lang="sk-SK" sz="1900" dirty="0" err="1"/>
              <a:t>Kwashiorkor</a:t>
            </a:r>
            <a:r>
              <a:rPr lang="sk-SK" sz="1900" dirty="0"/>
              <a:t>).</a:t>
            </a:r>
          </a:p>
          <a:p>
            <a:pPr lvl="1">
              <a:lnSpc>
                <a:spcPct val="11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1900" b="1" dirty="0"/>
              <a:t>Porucha priepustnosti kapilárnej steny</a:t>
            </a:r>
            <a:r>
              <a:rPr lang="sk-SK" sz="1900" dirty="0"/>
              <a:t>: vibrácie, jedy hadov, pavúkov, škorpiónov</a:t>
            </a:r>
          </a:p>
          <a:p>
            <a:pPr lvl="1">
              <a:lnSpc>
                <a:spcPct val="11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1900" b="1" dirty="0"/>
              <a:t>Porucha odtoku lymfy</a:t>
            </a:r>
            <a:r>
              <a:rPr lang="sk-SK" sz="1900" dirty="0"/>
              <a:t>: nádory, parazity – </a:t>
            </a:r>
            <a:r>
              <a:rPr lang="sk-SK" sz="1900" dirty="0" err="1"/>
              <a:t>elefantiáza</a:t>
            </a:r>
            <a:r>
              <a:rPr lang="sk-SK" sz="1900" dirty="0"/>
              <a:t>.</a:t>
            </a:r>
          </a:p>
          <a:p>
            <a:pPr lvl="1">
              <a:lnSpc>
                <a:spcPct val="11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000" b="1" dirty="0"/>
              <a:t>Ochorenia/zlyhávania</a:t>
            </a:r>
            <a:r>
              <a:rPr lang="sk-SK" sz="2000" dirty="0"/>
              <a:t> pečene, obličiek, pankreasu, srdca a pod.</a:t>
            </a:r>
            <a:endParaRPr lang="sk-SK" sz="1900" dirty="0"/>
          </a:p>
        </p:txBody>
      </p:sp>
      <p:pic>
        <p:nvPicPr>
          <p:cNvPr id="5122" name="Picture 2" descr="Management of cirrhotic ascites - Julie Steen Pedersen, Flemming Bendtsen,  Søren Møller, 2015">
            <a:extLst>
              <a:ext uri="{FF2B5EF4-FFF2-40B4-BE49-F238E27FC236}">
                <a16:creationId xmlns:a16="http://schemas.microsoft.com/office/drawing/2014/main" id="{F2B01FD0-58C5-4321-81CD-C42D97A6C0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1084" y="85725"/>
            <a:ext cx="2148041" cy="32175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Kwashiorkor and it's dangers | AGBENYUIE">
            <a:extLst>
              <a:ext uri="{FF2B5EF4-FFF2-40B4-BE49-F238E27FC236}">
                <a16:creationId xmlns:a16="http://schemas.microsoft.com/office/drawing/2014/main" id="{2A916935-8A2A-4D9A-82F4-9D6AEF704D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0744" y="4601498"/>
            <a:ext cx="2690424" cy="21707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8651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57" y="144000"/>
            <a:ext cx="11295568" cy="1260000"/>
          </a:xfrm>
        </p:spPr>
        <p:txBody>
          <a:bodyPr>
            <a:noAutofit/>
          </a:bodyPr>
          <a:lstStyle/>
          <a:p>
            <a:r>
              <a:rPr lang="sk-SK" sz="4000" dirty="0"/>
              <a:t>Ochorenia srdca a ciev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D162166-A498-4070-ADBE-52BC082D1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557" y="1296000"/>
            <a:ext cx="10364198" cy="4839037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100" b="1" dirty="0">
                <a:solidFill>
                  <a:srgbClr val="005DE6"/>
                </a:solidFill>
              </a:rPr>
              <a:t>Chlopňové chyby </a:t>
            </a:r>
            <a:r>
              <a:rPr lang="sk-SK" sz="2100" dirty="0"/>
              <a:t>-</a:t>
            </a:r>
            <a:r>
              <a:rPr lang="sk-SK" sz="2100" b="1" dirty="0">
                <a:solidFill>
                  <a:srgbClr val="005DE6"/>
                </a:solidFill>
              </a:rPr>
              <a:t> </a:t>
            </a:r>
            <a:r>
              <a:rPr lang="sk-SK" sz="2100" dirty="0"/>
              <a:t>vrodené a získané, </a:t>
            </a:r>
          </a:p>
          <a:p>
            <a:pPr lvl="1">
              <a:lnSpc>
                <a:spcPct val="11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100" dirty="0" err="1"/>
              <a:t>stenóza</a:t>
            </a:r>
            <a:r>
              <a:rPr lang="sk-SK" sz="2100" dirty="0"/>
              <a:t> a </a:t>
            </a:r>
            <a:r>
              <a:rPr lang="sk-SK" sz="2100" dirty="0" err="1"/>
              <a:t>regurgitácia</a:t>
            </a:r>
            <a:r>
              <a:rPr lang="sk-SK" sz="2100" dirty="0"/>
              <a:t> (liečba chirurgická - umelé chlopne).</a:t>
            </a:r>
          </a:p>
          <a:p>
            <a:pPr>
              <a:lnSpc>
                <a:spcPct val="11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100" b="1" dirty="0">
                <a:solidFill>
                  <a:srgbClr val="005DE6"/>
                </a:solidFill>
              </a:rPr>
              <a:t>Zápaly srdca </a:t>
            </a:r>
            <a:r>
              <a:rPr lang="sk-SK" sz="2100" dirty="0"/>
              <a:t>po prekonaní chrípky, infekčných a imunitných ochorení.</a:t>
            </a:r>
          </a:p>
          <a:p>
            <a:pPr>
              <a:lnSpc>
                <a:spcPct val="11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100" b="1" dirty="0" err="1">
                <a:solidFill>
                  <a:srgbClr val="005DE6"/>
                </a:solidFill>
              </a:rPr>
              <a:t>Arterioskleróza</a:t>
            </a:r>
            <a:r>
              <a:rPr lang="sk-SK" sz="2100" dirty="0">
                <a:solidFill>
                  <a:srgbClr val="005DE6"/>
                </a:solidFill>
              </a:rPr>
              <a:t>:</a:t>
            </a:r>
            <a:r>
              <a:rPr lang="sk-SK" sz="2100" dirty="0"/>
              <a:t> kôrnatenie ciev, zhrubnutá stena, strata elasticity.</a:t>
            </a:r>
          </a:p>
          <a:p>
            <a:pPr>
              <a:lnSpc>
                <a:spcPct val="110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100" b="1" dirty="0">
                <a:solidFill>
                  <a:srgbClr val="005DE6"/>
                </a:solidFill>
              </a:rPr>
              <a:t>Ateroskleróza: </a:t>
            </a:r>
            <a:r>
              <a:rPr lang="sk-SK" sz="2100" dirty="0"/>
              <a:t>blokáda cievy (liečba chirurgická).</a:t>
            </a:r>
          </a:p>
        </p:txBody>
      </p:sp>
      <p:pic>
        <p:nvPicPr>
          <p:cNvPr id="2050" name="Picture 2" descr="Ateroskleróza a artérioskleróza">
            <a:extLst>
              <a:ext uri="{FF2B5EF4-FFF2-40B4-BE49-F238E27FC236}">
                <a16:creationId xmlns:a16="http://schemas.microsoft.com/office/drawing/2014/main" id="{2DC6D642-0E18-4AD4-949C-C051F8F2F1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23"/>
          <a:stretch/>
        </p:blipFill>
        <p:spPr bwMode="auto">
          <a:xfrm>
            <a:off x="7163183" y="3608868"/>
            <a:ext cx="4686766" cy="3105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BB67A8CC-BF9B-4C14-B2E2-F804524079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70648" y="6162512"/>
            <a:ext cx="508660" cy="559954"/>
          </a:xfrm>
          <a:prstGeom prst="rect">
            <a:avLst/>
          </a:prstGeom>
        </p:spPr>
      </p:pic>
      <p:grpSp>
        <p:nvGrpSpPr>
          <p:cNvPr id="4" name="Skupina 3">
            <a:extLst>
              <a:ext uri="{FF2B5EF4-FFF2-40B4-BE49-F238E27FC236}">
                <a16:creationId xmlns:a16="http://schemas.microsoft.com/office/drawing/2014/main" id="{F9931CB2-44C3-4D26-AFFD-260A6C47154C}"/>
              </a:ext>
            </a:extLst>
          </p:cNvPr>
          <p:cNvGrpSpPr/>
          <p:nvPr/>
        </p:nvGrpSpPr>
        <p:grpSpPr>
          <a:xfrm>
            <a:off x="1074245" y="3429000"/>
            <a:ext cx="4834986" cy="3428999"/>
            <a:chOff x="1074245" y="3429000"/>
            <a:chExt cx="4834986" cy="3428999"/>
          </a:xfrm>
        </p:grpSpPr>
        <p:pic>
          <p:nvPicPr>
            <p:cNvPr id="1026" name="Picture 2" descr="What Is Heart Valve Disease? - Heart Foundation NZ">
              <a:extLst>
                <a:ext uri="{FF2B5EF4-FFF2-40B4-BE49-F238E27FC236}">
                  <a16:creationId xmlns:a16="http://schemas.microsoft.com/office/drawing/2014/main" id="{32A7799F-A877-4CE6-88D1-935212229F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4266" y="3429000"/>
              <a:ext cx="4571999" cy="34289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BlokTextu 7">
              <a:extLst>
                <a:ext uri="{FF2B5EF4-FFF2-40B4-BE49-F238E27FC236}">
                  <a16:creationId xmlns:a16="http://schemas.microsoft.com/office/drawing/2014/main" id="{0E90DA03-5FCC-4A23-977C-B365AAFE2328}"/>
                </a:ext>
              </a:extLst>
            </p:cNvPr>
            <p:cNvSpPr txBox="1"/>
            <p:nvPr/>
          </p:nvSpPr>
          <p:spPr>
            <a:xfrm>
              <a:off x="1224907" y="3610142"/>
              <a:ext cx="137564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sk-SK" b="1" dirty="0" err="1"/>
                <a:t>Stenóza</a:t>
              </a:r>
              <a:endParaRPr lang="en-US" sz="1200" b="1" dirty="0"/>
            </a:p>
          </p:txBody>
        </p:sp>
        <p:sp>
          <p:nvSpPr>
            <p:cNvPr id="9" name="BlokTextu 8">
              <a:extLst>
                <a:ext uri="{FF2B5EF4-FFF2-40B4-BE49-F238E27FC236}">
                  <a16:creationId xmlns:a16="http://schemas.microsoft.com/office/drawing/2014/main" id="{7D589224-A9EA-4F4E-A068-B350F1B2D5F1}"/>
                </a:ext>
              </a:extLst>
            </p:cNvPr>
            <p:cNvSpPr txBox="1"/>
            <p:nvPr/>
          </p:nvSpPr>
          <p:spPr>
            <a:xfrm>
              <a:off x="4023527" y="3610142"/>
              <a:ext cx="176400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sk-SK" b="1" dirty="0" err="1"/>
                <a:t>Regurgitácia</a:t>
              </a:r>
              <a:endParaRPr lang="en-US" sz="1200" b="1" dirty="0"/>
            </a:p>
          </p:txBody>
        </p:sp>
        <p:sp>
          <p:nvSpPr>
            <p:cNvPr id="10" name="BlokTextu 9">
              <a:extLst>
                <a:ext uri="{FF2B5EF4-FFF2-40B4-BE49-F238E27FC236}">
                  <a16:creationId xmlns:a16="http://schemas.microsoft.com/office/drawing/2014/main" id="{7BA05993-C895-4B32-A666-2BEA2552BDB0}"/>
                </a:ext>
              </a:extLst>
            </p:cNvPr>
            <p:cNvSpPr txBox="1"/>
            <p:nvPr/>
          </p:nvSpPr>
          <p:spPr>
            <a:xfrm>
              <a:off x="1074245" y="5194206"/>
              <a:ext cx="129171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1000" b="1" dirty="0"/>
                <a:t>Chlopňa nie je správne otvorená</a:t>
              </a:r>
              <a:endParaRPr lang="en-US" sz="700" b="1" dirty="0"/>
            </a:p>
          </p:txBody>
        </p:sp>
        <p:sp>
          <p:nvSpPr>
            <p:cNvPr id="11" name="BlokTextu 10">
              <a:extLst>
                <a:ext uri="{FF2B5EF4-FFF2-40B4-BE49-F238E27FC236}">
                  <a16:creationId xmlns:a16="http://schemas.microsoft.com/office/drawing/2014/main" id="{917821F5-E43B-4161-A9BC-6AB7D85665A3}"/>
                </a:ext>
              </a:extLst>
            </p:cNvPr>
            <p:cNvSpPr txBox="1"/>
            <p:nvPr/>
          </p:nvSpPr>
          <p:spPr>
            <a:xfrm>
              <a:off x="1428946" y="6442489"/>
              <a:ext cx="129171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1000" b="1" dirty="0"/>
                <a:t>Fyziologicky otvorená chlopňa</a:t>
              </a:r>
              <a:endParaRPr lang="en-US" sz="700" b="1" dirty="0"/>
            </a:p>
          </p:txBody>
        </p:sp>
        <p:sp>
          <p:nvSpPr>
            <p:cNvPr id="12" name="BlokTextu 11">
              <a:extLst>
                <a:ext uri="{FF2B5EF4-FFF2-40B4-BE49-F238E27FC236}">
                  <a16:creationId xmlns:a16="http://schemas.microsoft.com/office/drawing/2014/main" id="{B98CB7C4-69FD-4820-917B-793AC236E4A8}"/>
                </a:ext>
              </a:extLst>
            </p:cNvPr>
            <p:cNvSpPr txBox="1"/>
            <p:nvPr/>
          </p:nvSpPr>
          <p:spPr>
            <a:xfrm>
              <a:off x="4413593" y="6443857"/>
              <a:ext cx="129171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1000" b="1" dirty="0"/>
                <a:t>Fyziologicky zatvorená chlopňa</a:t>
              </a:r>
              <a:endParaRPr lang="en-US" sz="700" b="1" dirty="0"/>
            </a:p>
          </p:txBody>
        </p:sp>
        <p:sp>
          <p:nvSpPr>
            <p:cNvPr id="13" name="BlokTextu 12">
              <a:extLst>
                <a:ext uri="{FF2B5EF4-FFF2-40B4-BE49-F238E27FC236}">
                  <a16:creationId xmlns:a16="http://schemas.microsoft.com/office/drawing/2014/main" id="{9F292448-AF46-4630-9A28-850137D580F8}"/>
                </a:ext>
              </a:extLst>
            </p:cNvPr>
            <p:cNvSpPr txBox="1"/>
            <p:nvPr/>
          </p:nvSpPr>
          <p:spPr>
            <a:xfrm>
              <a:off x="4617515" y="5194206"/>
              <a:ext cx="129171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sk-SK" sz="1000" b="1" dirty="0"/>
                <a:t>Chlopňa nie je správne uzavretá</a:t>
              </a:r>
              <a:endParaRPr lang="en-US" sz="7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3125085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8E1E9C-3C72-4B39-BEED-3291B3F7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57" y="144000"/>
            <a:ext cx="11295568" cy="1260000"/>
          </a:xfrm>
        </p:spPr>
        <p:txBody>
          <a:bodyPr>
            <a:noAutofit/>
          </a:bodyPr>
          <a:lstStyle/>
          <a:p>
            <a:br>
              <a:rPr lang="sk-SK" sz="4000" dirty="0"/>
            </a:br>
            <a:r>
              <a:rPr lang="sk-SK" sz="4000" dirty="0"/>
              <a:t>Ateroskleróza koronárnych ciev </a:t>
            </a:r>
            <a:br>
              <a:rPr lang="sk-SK" sz="4000" dirty="0"/>
            </a:br>
            <a:endParaRPr lang="sk-SK" sz="4000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D162166-A498-4070-ADBE-52BC082D1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557" y="1296000"/>
            <a:ext cx="10364198" cy="4839037"/>
          </a:xfrm>
        </p:spPr>
        <p:txBody>
          <a:bodyPr>
            <a:normAutofit/>
          </a:bodyPr>
          <a:lstStyle/>
          <a:p>
            <a:pPr>
              <a:lnSpc>
                <a:spcPct val="105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400" dirty="0"/>
              <a:t>Zavedenie výstuže pomocou tzv. </a:t>
            </a:r>
            <a:r>
              <a:rPr lang="sk-SK" sz="2400" b="1" dirty="0" err="1">
                <a:solidFill>
                  <a:srgbClr val="005DE6"/>
                </a:solidFill>
              </a:rPr>
              <a:t>stentovania</a:t>
            </a:r>
            <a:r>
              <a:rPr lang="sk-SK" sz="2400" dirty="0"/>
              <a:t> – </a:t>
            </a:r>
            <a:r>
              <a:rPr lang="sk-SK" sz="2400" dirty="0" err="1"/>
              <a:t>balónkovanie</a:t>
            </a:r>
            <a:r>
              <a:rPr lang="sk-SK" sz="2400" dirty="0"/>
              <a:t>.</a:t>
            </a:r>
          </a:p>
          <a:p>
            <a:pPr>
              <a:lnSpc>
                <a:spcPct val="105000"/>
              </a:lnSpc>
              <a:spcBef>
                <a:spcPts val="600"/>
              </a:spcBef>
              <a:tabLst>
                <a:tab pos="4216400" algn="l"/>
              </a:tabLst>
            </a:pPr>
            <a:r>
              <a:rPr lang="sk-SK" sz="2400" dirty="0" err="1"/>
              <a:t>Angioplastika</a:t>
            </a:r>
            <a:r>
              <a:rPr lang="sk-SK" sz="2400" dirty="0"/>
              <a:t> pre obídenie prekážky tzv. </a:t>
            </a:r>
            <a:r>
              <a:rPr lang="sk-SK" sz="2400" b="1" dirty="0" err="1">
                <a:solidFill>
                  <a:srgbClr val="005DE6"/>
                </a:solidFill>
              </a:rPr>
              <a:t>bypass</a:t>
            </a:r>
            <a:r>
              <a:rPr lang="sk-SK" sz="2400" dirty="0"/>
              <a:t> (</a:t>
            </a:r>
            <a:r>
              <a:rPr lang="sk-SK" sz="2400" dirty="0" err="1"/>
              <a:t>revaskularizácia</a:t>
            </a:r>
            <a:r>
              <a:rPr lang="sk-SK" sz="2400" dirty="0"/>
              <a:t>).</a:t>
            </a:r>
          </a:p>
        </p:txBody>
      </p:sp>
      <p:pic>
        <p:nvPicPr>
          <p:cNvPr id="3078" name="Picture 6" descr="What does a heart bypass procedure entail? | Top Doctors">
            <a:extLst>
              <a:ext uri="{FF2B5EF4-FFF2-40B4-BE49-F238E27FC236}">
                <a16:creationId xmlns:a16="http://schemas.microsoft.com/office/drawing/2014/main" id="{C013F088-82DD-47F2-9FFD-6C9C6A872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9950" y="2886499"/>
            <a:ext cx="47625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What You Need To Know About A Heart Stent - Central Georgia Heart Center">
            <a:extLst>
              <a:ext uri="{FF2B5EF4-FFF2-40B4-BE49-F238E27FC236}">
                <a16:creationId xmlns:a16="http://schemas.microsoft.com/office/drawing/2014/main" id="{569F9332-2E6C-4B3A-AFC6-732549B8E3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20" y="2852049"/>
            <a:ext cx="6374105" cy="3545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2527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FCB5DA-CE7E-4312-87A0-9108D2834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44000"/>
            <a:ext cx="10058400" cy="1609344"/>
          </a:xfrm>
        </p:spPr>
        <p:txBody>
          <a:bodyPr/>
          <a:lstStyle/>
          <a:p>
            <a:pPr algn="ctr"/>
            <a:r>
              <a:rPr lang="sk-SK" dirty="0"/>
              <a:t>Prajem Vám pekný deň!</a:t>
            </a:r>
          </a:p>
        </p:txBody>
      </p:sp>
      <p:pic>
        <p:nvPicPr>
          <p:cNvPr id="1026" name="Picture 2" descr="Tulips and Have A Nice Day massage — Stock Photo © belchonock #79435394">
            <a:extLst>
              <a:ext uri="{FF2B5EF4-FFF2-40B4-BE49-F238E27FC236}">
                <a16:creationId xmlns:a16="http://schemas.microsoft.com/office/drawing/2014/main" id="{F38B30CD-0701-4E92-B822-71C8503D4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2048" y="1739789"/>
            <a:ext cx="7387904" cy="4925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97117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yp dreva">
  <a:themeElements>
    <a:clrScheme name="Typ dreva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Typ dreva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yp dreva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C6AE0645-98FF-411B-B0E9-59ABD78A0CCE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Typ dreva</Template>
  <TotalTime>5224</TotalTime>
  <Words>3444</Words>
  <Application>Microsoft Office PowerPoint</Application>
  <PresentationFormat>Širokouhlá</PresentationFormat>
  <Paragraphs>383</Paragraphs>
  <Slides>36</Slides>
  <Notes>13</Notes>
  <HiddenSlides>0</HiddenSlides>
  <MMClips>0</MMClips>
  <ScaleCrop>false</ScaleCrop>
  <HeadingPairs>
    <vt:vector size="6" baseType="variant">
      <vt:variant>
        <vt:lpstr>Použité písma</vt:lpstr>
      </vt:variant>
      <vt:variant>
        <vt:i4>6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36</vt:i4>
      </vt:variant>
    </vt:vector>
  </HeadingPairs>
  <TitlesOfParts>
    <vt:vector size="43" baseType="lpstr">
      <vt:lpstr>Arial</vt:lpstr>
      <vt:lpstr>Calibri</vt:lpstr>
      <vt:lpstr>Cambria Math</vt:lpstr>
      <vt:lpstr>Georgia</vt:lpstr>
      <vt:lpstr>Trebuchet MS</vt:lpstr>
      <vt:lpstr>Wingdings</vt:lpstr>
      <vt:lpstr>Typ dreva</vt:lpstr>
      <vt:lpstr>Biofyzika srdca a ciev</vt:lpstr>
      <vt:lpstr>Otázky na skúšku</vt:lpstr>
      <vt:lpstr>Srdce - morfológia</vt:lpstr>
      <vt:lpstr>Srdce - morfológia</vt:lpstr>
      <vt:lpstr>Srdce – prevodový systém</vt:lpstr>
      <vt:lpstr>Prezentácia programu PowerPoint</vt:lpstr>
      <vt:lpstr>Prezentácia programu PowerPoint</vt:lpstr>
      <vt:lpstr>Akčný potenciál SA uzla, prepotenciál</vt:lpstr>
      <vt:lpstr>Akčný potenciál SA uzla, prepotenciál</vt:lpstr>
      <vt:lpstr>Akčný potenciál srdcového svalu</vt:lpstr>
      <vt:lpstr>Porovnanie AP</vt:lpstr>
      <vt:lpstr>Elektrokardiografia (EKG)</vt:lpstr>
      <vt:lpstr>EKG – základná krivka</vt:lpstr>
      <vt:lpstr>EKG</vt:lpstr>
      <vt:lpstr>UHF-EKG</vt:lpstr>
      <vt:lpstr>UHF-EKG</vt:lpstr>
      <vt:lpstr>Elektrická os srdca (vektokardiografia)</vt:lpstr>
      <vt:lpstr>Srdce v dynamike</vt:lpstr>
      <vt:lpstr>Krvný obeh - rozdelenie</vt:lpstr>
      <vt:lpstr>Tlaky v srdci a v odstupujúcich cievach </vt:lpstr>
      <vt:lpstr>Elasticita aorty a artérií - pružník</vt:lpstr>
      <vt:lpstr>Krvný tlak</vt:lpstr>
      <vt:lpstr>Krvný tlak - priama metóda merania</vt:lpstr>
      <vt:lpstr>Krvný tlak - nepriama metóda palpačná</vt:lpstr>
      <vt:lpstr>Krvný tlak - nepriama metóda auskultačná</vt:lpstr>
      <vt:lpstr>Krvný tlak - oscilometrická metóda</vt:lpstr>
      <vt:lpstr>Zásady merania krvného tlaku</vt:lpstr>
      <vt:lpstr>Zásady merania TK</vt:lpstr>
      <vt:lpstr>Zákony prúdenia krvi v cievach - reológia</vt:lpstr>
      <vt:lpstr>Bernouliho zákon </vt:lpstr>
      <vt:lpstr>Reynoldsovo číslo</vt:lpstr>
      <vt:lpstr>Kapilárna filtrácia a resorpcia</vt:lpstr>
      <vt:lpstr>Poruchy filtrácie v kapilárach</vt:lpstr>
      <vt:lpstr>Ochorenia srdca a ciev</vt:lpstr>
      <vt:lpstr> Ateroskleróza koronárnych ciev  </vt:lpstr>
      <vt:lpstr>Prajem Vám pekný deň!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Biofyzika srdca a ciev</dc:title>
  <dc:creator>Míšek Jakub</dc:creator>
  <cp:lastModifiedBy>Míšek Jakub</cp:lastModifiedBy>
  <cp:revision>130</cp:revision>
  <dcterms:created xsi:type="dcterms:W3CDTF">2024-09-05T06:21:46Z</dcterms:created>
  <dcterms:modified xsi:type="dcterms:W3CDTF">2026-03-16T17:24:42Z</dcterms:modified>
</cp:coreProperties>
</file>